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E85F9A-FCDB-47F0-ABA4-EEA939FBBEC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3D89E8-4E16-424E-B2CC-0B7A4D61566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0gen.com/leading-nosql-database" TargetMode="External"/><Relationship Id="rId2" Type="http://schemas.openxmlformats.org/officeDocument/2006/relationships/hyperlink" Target="http://www.mongodb.org/about/source-co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ngodb.or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spec.inf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aml.inf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etroui.org.u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votaltracker.com/" TargetMode="External"/><Relationship Id="rId2" Type="http://schemas.openxmlformats.org/officeDocument/2006/relationships/hyperlink" Target="http://rebel-outpos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byonrail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Forge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Senior Project</a:t>
            </a:r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Bryan </a:t>
            </a:r>
            <a:r>
              <a:rPr lang="en-US" dirty="0" err="1" smtClean="0"/>
              <a:t>Denslow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3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MongoDB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err="1" smtClean="0"/>
              <a:t>MongoDB</a:t>
            </a:r>
            <a:r>
              <a:rPr lang="en-US" dirty="0" smtClean="0"/>
              <a:t> </a:t>
            </a:r>
            <a:r>
              <a:rPr lang="en-US" dirty="0"/>
              <a:t>(from "hu</a:t>
            </a:r>
            <a:r>
              <a:rPr lang="en-US" b="1" dirty="0"/>
              <a:t>mongo</a:t>
            </a:r>
            <a:r>
              <a:rPr lang="en-US" dirty="0"/>
              <a:t>us") is an </a:t>
            </a:r>
            <a:r>
              <a:rPr lang="en-US" dirty="0">
                <a:hlinkClick r:id="rId2"/>
              </a:rPr>
              <a:t>open source</a:t>
            </a:r>
            <a:r>
              <a:rPr lang="en-US" dirty="0"/>
              <a:t> document database, and the </a:t>
            </a:r>
            <a:r>
              <a:rPr lang="en-US" dirty="0">
                <a:hlinkClick r:id="rId3"/>
              </a:rPr>
              <a:t>leading </a:t>
            </a:r>
            <a:r>
              <a:rPr lang="en-US" dirty="0" err="1">
                <a:hlinkClick r:id="rId3"/>
              </a:rPr>
              <a:t>NoSQL</a:t>
            </a:r>
            <a:r>
              <a:rPr lang="en-US" dirty="0">
                <a:hlinkClick r:id="rId3"/>
              </a:rPr>
              <a:t> database</a:t>
            </a:r>
            <a:r>
              <a:rPr lang="en-US" dirty="0"/>
              <a:t>. Written in C</a:t>
            </a:r>
            <a:r>
              <a:rPr lang="en-US" dirty="0" smtClean="0"/>
              <a:t>++, </a:t>
            </a:r>
            <a:r>
              <a:rPr lang="en-US" dirty="0" err="1" smtClean="0"/>
              <a:t>MongoDB</a:t>
            </a:r>
            <a:r>
              <a:rPr lang="en-US" dirty="0" smtClean="0"/>
              <a:t> features: Document-Oriented Storage, Querying, Map Reduce and many more. - </a:t>
            </a:r>
            <a:r>
              <a:rPr lang="en-US" dirty="0">
                <a:hlinkClick r:id="rId4"/>
              </a:rPr>
              <a:t>http://www.mongodb.org/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97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Rspec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r>
              <a:rPr lang="en-US" dirty="0" err="1" smtClean="0">
                <a:latin typeface="arial"/>
              </a:rPr>
              <a:t>RSpec</a:t>
            </a:r>
            <a:r>
              <a:rPr lang="en-US" dirty="0" smtClean="0">
                <a:latin typeface="arial"/>
              </a:rPr>
              <a:t> </a:t>
            </a:r>
            <a:r>
              <a:rPr lang="en-US" dirty="0">
                <a:latin typeface="arial"/>
              </a:rPr>
              <a:t>is testing tool for the Ruby programming language. Born under the banner of </a:t>
            </a:r>
            <a:r>
              <a:rPr lang="en-US" dirty="0" err="1">
                <a:latin typeface="arial"/>
              </a:rPr>
              <a:t>Behaviour</a:t>
            </a:r>
            <a:r>
              <a:rPr lang="en-US" dirty="0">
                <a:latin typeface="arial"/>
              </a:rPr>
              <a:t>-Driven Development, it is designed to make Test-Driven Development a productive </a:t>
            </a:r>
            <a:r>
              <a:rPr lang="en-US" dirty="0" smtClean="0">
                <a:latin typeface="arial"/>
              </a:rPr>
              <a:t>and enjoyable experience. - </a:t>
            </a:r>
            <a:r>
              <a:rPr lang="en-US" dirty="0">
                <a:hlinkClick r:id="rId2"/>
              </a:rPr>
              <a:t>http://rspec.info/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36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Haml</a:t>
            </a:r>
            <a:r>
              <a:rPr lang="en-US" dirty="0" smtClean="0"/>
              <a:t> is a markup language for html</a:t>
            </a:r>
          </a:p>
          <a:p>
            <a:endParaRPr lang="en-US" dirty="0"/>
          </a:p>
          <a:p>
            <a:r>
              <a:rPr lang="en-US" dirty="0" err="1"/>
              <a:t>Haml</a:t>
            </a:r>
            <a:r>
              <a:rPr lang="en-US" dirty="0"/>
              <a:t> (HTML abstraction markup language) is based on one primary principle: </a:t>
            </a:r>
            <a:r>
              <a:rPr lang="en-US" i="1" dirty="0"/>
              <a:t>markup should be beautiful</a:t>
            </a:r>
            <a:r>
              <a:rPr lang="en-US" dirty="0"/>
              <a:t>. It’s not just beauty for beauty’s sake either; </a:t>
            </a:r>
            <a:r>
              <a:rPr lang="en-US" dirty="0" err="1"/>
              <a:t>Haml</a:t>
            </a:r>
            <a:r>
              <a:rPr lang="en-US" dirty="0"/>
              <a:t> accelerates and simplifies template creation down to veritable haiku</a:t>
            </a:r>
            <a:r>
              <a:rPr lang="en-US" dirty="0" smtClean="0"/>
              <a:t>. -</a:t>
            </a:r>
            <a:r>
              <a:rPr lang="en-US" dirty="0">
                <a:hlinkClick r:id="rId2"/>
              </a:rPr>
              <a:t>http://haml.info/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53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Metro </a:t>
            </a:r>
            <a:r>
              <a:rPr lang="en-US" dirty="0"/>
              <a:t>UI CSS allows to create a Web site in the style of Windows 8 quickly and without distractions on routine </a:t>
            </a:r>
            <a:r>
              <a:rPr lang="en-US" dirty="0" smtClean="0"/>
              <a:t>tasks -</a:t>
            </a:r>
            <a:r>
              <a:rPr lang="en-US" dirty="0">
                <a:hlinkClick r:id="rId2"/>
              </a:rPr>
              <a:t>http://metroui.org.ua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29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 UI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highly recommend The Metro UI. It is extremely easy to use and looks well. Also it dynamically scales for mobile devices. All you have to do is include the CSS!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5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Driven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an Agile Test Driven Development Method. </a:t>
            </a:r>
          </a:p>
          <a:p>
            <a:endParaRPr lang="en-US" dirty="0"/>
          </a:p>
          <a:p>
            <a:r>
              <a:rPr lang="en-US" dirty="0" smtClean="0"/>
              <a:t>I would write tests before developing and then make then pass. This I found really helps make clear in my mind what I am supposed to do before I even code it. Also this also ensures that one never loses functionality in a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11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on Rails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Rails is really awesome and would be fun for a higher level CS Course</a:t>
            </a:r>
          </a:p>
          <a:p>
            <a:endParaRPr lang="en-US" dirty="0"/>
          </a:p>
          <a:p>
            <a:r>
              <a:rPr lang="en-US" dirty="0" smtClean="0"/>
              <a:t>Why? Because it teaches about the Model View Controller structure. Also because many more website projects are using rails.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54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on Rails MVC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8264769" cy="4572000"/>
          </a:xfrm>
        </p:spPr>
      </p:pic>
    </p:spTree>
    <p:extLst>
      <p:ext uri="{BB962C8B-B14F-4D97-AF65-F5344CB8AC3E}">
        <p14:creationId xmlns:p14="http://schemas.microsoft.com/office/powerpoint/2010/main" val="3600539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on Rails MVC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8610600" cy="4588957"/>
          </a:xfrm>
        </p:spPr>
      </p:pic>
    </p:spTree>
    <p:extLst>
      <p:ext uri="{BB962C8B-B14F-4D97-AF65-F5344CB8AC3E}">
        <p14:creationId xmlns:p14="http://schemas.microsoft.com/office/powerpoint/2010/main" val="2077091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on Rails MVC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Github</a:t>
            </a:r>
            <a:r>
              <a:rPr lang="en-US" dirty="0" smtClean="0"/>
              <a:t>, the most hosted projects are Ruby and </a:t>
            </a:r>
            <a:r>
              <a:rPr lang="en-US" dirty="0" err="1" smtClean="0"/>
              <a:t>Javascript</a:t>
            </a:r>
            <a:r>
              <a:rPr lang="en-US" dirty="0" smtClean="0"/>
              <a:t>. This is where the industry is heading. I  would highly suggest classes on advanced </a:t>
            </a:r>
            <a:r>
              <a:rPr lang="en-US" dirty="0" err="1" smtClean="0"/>
              <a:t>javascript</a:t>
            </a:r>
            <a:r>
              <a:rPr lang="en-US" dirty="0" smtClean="0"/>
              <a:t> or rails.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9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Forge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Forge is a website to help facilitate agile project development among a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5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has been a Great 4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all of you for training me into the programmer that I am today.</a:t>
            </a:r>
          </a:p>
          <a:p>
            <a:endParaRPr lang="en-US" dirty="0"/>
          </a:p>
          <a:p>
            <a:r>
              <a:rPr lang="en-US" dirty="0" smtClean="0"/>
              <a:t>Because of your hard work I already have a job working at Mecosta County Medical Center doing IT work. </a:t>
            </a:r>
          </a:p>
          <a:p>
            <a:endParaRPr lang="en-US" dirty="0"/>
          </a:p>
          <a:p>
            <a:r>
              <a:rPr lang="en-US" dirty="0" smtClean="0"/>
              <a:t>Also because I was able to get a job, I am getting married on July 27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of this summer.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0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Complimentary Batman </a:t>
            </a:r>
            <a:r>
              <a:rPr lang="en-US" dirty="0" err="1" smtClean="0"/>
              <a:t>vs</a:t>
            </a:r>
            <a:r>
              <a:rPr lang="en-US" dirty="0" smtClean="0"/>
              <a:t> Superman?</a:t>
            </a:r>
          </a:p>
          <a:p>
            <a:endParaRPr lang="en-US" dirty="0"/>
          </a:p>
          <a:p>
            <a:r>
              <a:rPr lang="en-US" dirty="0" smtClean="0"/>
              <a:t>Batman always wins!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48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u="sng" dirty="0"/>
              <a:t>Grading Scale</a:t>
            </a:r>
            <a:endParaRPr lang="en-US" dirty="0"/>
          </a:p>
          <a:p>
            <a:pPr lvl="0"/>
            <a:r>
              <a:rPr lang="en-US" dirty="0"/>
              <a:t>Login with Facebook = 3 </a:t>
            </a:r>
            <a:r>
              <a:rPr lang="en-US" dirty="0" smtClean="0"/>
              <a:t>points /completed</a:t>
            </a:r>
            <a:endParaRPr lang="en-US" dirty="0"/>
          </a:p>
          <a:p>
            <a:pPr lvl="0"/>
            <a:r>
              <a:rPr lang="en-US" dirty="0"/>
              <a:t>Login with Google = 3 </a:t>
            </a:r>
            <a:r>
              <a:rPr lang="en-US" dirty="0" smtClean="0"/>
              <a:t>points /</a:t>
            </a:r>
            <a:r>
              <a:rPr lang="en-US" dirty="0" err="1" smtClean="0"/>
              <a:t>complted</a:t>
            </a:r>
            <a:endParaRPr lang="en-US" dirty="0"/>
          </a:p>
          <a:p>
            <a:pPr lvl="0"/>
            <a:r>
              <a:rPr lang="en-US" dirty="0"/>
              <a:t>CRUD (Create, Edit, Update, Delete) multiple projects = 5 </a:t>
            </a:r>
            <a:r>
              <a:rPr lang="en-US" dirty="0" smtClean="0"/>
              <a:t>points / completed</a:t>
            </a:r>
            <a:endParaRPr lang="en-US" dirty="0"/>
          </a:p>
          <a:p>
            <a:pPr lvl="0"/>
            <a:r>
              <a:rPr lang="en-US" dirty="0"/>
              <a:t>Multiple Users Can Be Added To A Project = 10 </a:t>
            </a:r>
            <a:r>
              <a:rPr lang="en-US" dirty="0" smtClean="0"/>
              <a:t>points /</a:t>
            </a:r>
            <a:r>
              <a:rPr lang="en-US" dirty="0" err="1" smtClean="0"/>
              <a:t>complted</a:t>
            </a:r>
            <a:endParaRPr lang="en-US" dirty="0"/>
          </a:p>
          <a:p>
            <a:pPr lvl="0"/>
            <a:r>
              <a:rPr lang="en-US" dirty="0"/>
              <a:t>CRUD Epics = 5 </a:t>
            </a:r>
            <a:r>
              <a:rPr lang="en-US" dirty="0" smtClean="0"/>
              <a:t>points /completed</a:t>
            </a:r>
            <a:endParaRPr lang="en-US" dirty="0"/>
          </a:p>
          <a:p>
            <a:pPr lvl="0"/>
            <a:r>
              <a:rPr lang="en-US" dirty="0"/>
              <a:t>CRUD Tasks = 5 </a:t>
            </a:r>
            <a:r>
              <a:rPr lang="en-US" dirty="0" smtClean="0"/>
              <a:t>points /completed</a:t>
            </a:r>
            <a:endParaRPr lang="en-US" dirty="0"/>
          </a:p>
          <a:p>
            <a:pPr lvl="0"/>
            <a:r>
              <a:rPr lang="en-US" dirty="0"/>
              <a:t>Users that are on a project can write comments on a task. = 3 </a:t>
            </a:r>
            <a:r>
              <a:rPr lang="en-US" dirty="0" smtClean="0"/>
              <a:t>points /completed</a:t>
            </a:r>
            <a:endParaRPr lang="en-US" dirty="0"/>
          </a:p>
          <a:p>
            <a:pPr lvl="0"/>
            <a:r>
              <a:rPr lang="en-US" dirty="0"/>
              <a:t>Tasks can be ‘Started’, ‘Completed’ , and ‘Accepted’ = 3 </a:t>
            </a:r>
            <a:r>
              <a:rPr lang="en-US" dirty="0" smtClean="0"/>
              <a:t>points /completed</a:t>
            </a:r>
            <a:endParaRPr lang="en-US" dirty="0"/>
          </a:p>
          <a:p>
            <a:pPr lvl="0"/>
            <a:r>
              <a:rPr lang="en-US" dirty="0"/>
              <a:t>Hosted online = 5 </a:t>
            </a:r>
            <a:r>
              <a:rPr lang="en-US" dirty="0" smtClean="0"/>
              <a:t>points /completed</a:t>
            </a:r>
            <a:endParaRPr lang="en-US" dirty="0"/>
          </a:p>
          <a:p>
            <a:pPr lvl="0"/>
            <a:r>
              <a:rPr lang="en-US" dirty="0"/>
              <a:t>Project Velocity = 10 </a:t>
            </a:r>
            <a:r>
              <a:rPr lang="en-US" dirty="0" smtClean="0"/>
              <a:t>points /completed</a:t>
            </a:r>
            <a:endParaRPr lang="en-US" dirty="0"/>
          </a:p>
          <a:p>
            <a:pPr lvl="0"/>
            <a:r>
              <a:rPr lang="en-US" dirty="0"/>
              <a:t> Looks aesthetically pleasing = 5 points</a:t>
            </a:r>
            <a:r>
              <a:rPr lang="en-US" dirty="0" smtClean="0"/>
              <a:t>. /completed (Up to interpretation)</a:t>
            </a:r>
            <a:endParaRPr lang="en-US" dirty="0"/>
          </a:p>
          <a:p>
            <a:r>
              <a:rPr lang="en-US" dirty="0"/>
              <a:t>Total = </a:t>
            </a:r>
            <a:r>
              <a:rPr lang="en-US"/>
              <a:t>57 </a:t>
            </a:r>
            <a:r>
              <a:rPr lang="en-US" smtClean="0"/>
              <a:t>points/57points</a:t>
            </a:r>
            <a:endParaRPr lang="en-US" dirty="0"/>
          </a:p>
          <a:p>
            <a:r>
              <a:rPr lang="en-US" u="sng" dirty="0"/>
              <a:t>Grades with Point Value</a:t>
            </a:r>
            <a:endParaRPr lang="en-US" dirty="0"/>
          </a:p>
          <a:p>
            <a:r>
              <a:rPr lang="en-US" dirty="0"/>
              <a:t>A = 52</a:t>
            </a:r>
          </a:p>
          <a:p>
            <a:r>
              <a:rPr lang="en-US" dirty="0"/>
              <a:t>B = 40</a:t>
            </a:r>
          </a:p>
          <a:p>
            <a:r>
              <a:rPr lang="en-US" dirty="0"/>
              <a:t>C = 30</a:t>
            </a:r>
          </a:p>
          <a:p>
            <a:r>
              <a:rPr lang="en-US" dirty="0"/>
              <a:t>D = 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9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Create The Forge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http://rebel-outpost.com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needed a Tool to develop Ruby on Rails projects using an Agile Methodology.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http://rebel-outpost.com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was using </a:t>
            </a:r>
            <a:r>
              <a:rPr lang="en-US" dirty="0">
                <a:hlinkClick r:id="rId3"/>
              </a:rPr>
              <a:t>http://www.pivotaltracker.com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which is very expensive. </a:t>
            </a:r>
          </a:p>
          <a:p>
            <a:endParaRPr lang="en-US" dirty="0"/>
          </a:p>
          <a:p>
            <a:r>
              <a:rPr lang="en-US" dirty="0" smtClean="0"/>
              <a:t>Learn Ruby on Rails. (My Very First Rails Project when I started Web Development)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0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Project has certain big tasks that need to be done. These are called Epics. Example: Create a Login System, User Dashboard</a:t>
            </a:r>
          </a:p>
          <a:p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4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Epic has certain tasks that need to be done before the epic is completed. Example, Epic: Login: Task1: Create Users, Task2: Login with Google, Task3: Login with Twitter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0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task can be started, completed, delivered, and accepted. Also each task can have comments on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3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Projects can have multiple users. Anyone who is on the project can add or remove people.</a:t>
            </a:r>
          </a:p>
          <a:p>
            <a:pPr marL="13716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no level of rights for a project. A user either has full access to a project or none at all.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4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Used for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on Rails (Framework)</a:t>
            </a:r>
          </a:p>
          <a:p>
            <a:endParaRPr lang="en-US" dirty="0" smtClean="0"/>
          </a:p>
          <a:p>
            <a:r>
              <a:rPr lang="en-US" dirty="0" err="1" smtClean="0"/>
              <a:t>Mongodb</a:t>
            </a:r>
            <a:r>
              <a:rPr lang="en-US" dirty="0" smtClean="0"/>
              <a:t> (Database)</a:t>
            </a:r>
          </a:p>
          <a:p>
            <a:endParaRPr lang="en-US" dirty="0" smtClean="0"/>
          </a:p>
          <a:p>
            <a:r>
              <a:rPr lang="en-US" dirty="0" err="1" smtClean="0"/>
              <a:t>Rspec</a:t>
            </a:r>
            <a:r>
              <a:rPr lang="en-US" dirty="0" smtClean="0"/>
              <a:t> (Testing Framework)</a:t>
            </a:r>
          </a:p>
          <a:p>
            <a:endParaRPr lang="en-US" dirty="0" smtClean="0"/>
          </a:p>
          <a:p>
            <a:r>
              <a:rPr lang="en-US" dirty="0" err="1" smtClean="0"/>
              <a:t>Haml</a:t>
            </a:r>
            <a:r>
              <a:rPr lang="en-US" dirty="0" smtClean="0"/>
              <a:t> (Html Markup Language)</a:t>
            </a:r>
          </a:p>
          <a:p>
            <a:endParaRPr lang="en-US" dirty="0" smtClean="0"/>
          </a:p>
          <a:p>
            <a:r>
              <a:rPr lang="en-US" dirty="0" smtClean="0"/>
              <a:t>Metro UI (Windows 8 Metro Styling)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12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on 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r>
              <a:rPr lang="en-US" dirty="0" smtClean="0"/>
              <a:t>Ruby on Rails is an open source web framework that is optimized for programmer happiness and sustainability. It lets you write beautiful code by favoring convention over configuration. - </a:t>
            </a:r>
            <a:r>
              <a:rPr lang="en-US" dirty="0">
                <a:hlinkClick r:id="rId2"/>
              </a:rPr>
              <a:t>http://rubyonrails.org/</a:t>
            </a:r>
            <a:r>
              <a:rPr lang="en-US" dirty="0" smtClean="0"/>
              <a:t>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80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2000</TotalTime>
  <Words>820</Words>
  <Application>Microsoft Office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The Forge</vt:lpstr>
      <vt:lpstr>What is The Forge</vt:lpstr>
      <vt:lpstr>Why Create The Forge </vt:lpstr>
      <vt:lpstr>How does it Work?</vt:lpstr>
      <vt:lpstr>How Does it Work? (Cont)</vt:lpstr>
      <vt:lpstr>How does it Work? (Cont)</vt:lpstr>
      <vt:lpstr>How Does it Work? (Cont)</vt:lpstr>
      <vt:lpstr>Tools Used for the Project</vt:lpstr>
      <vt:lpstr>Ruby on Rails</vt:lpstr>
      <vt:lpstr>MongoDB</vt:lpstr>
      <vt:lpstr>Rspec </vt:lpstr>
      <vt:lpstr>Haml</vt:lpstr>
      <vt:lpstr>Metro UI</vt:lpstr>
      <vt:lpstr>Metro UI (Cont)</vt:lpstr>
      <vt:lpstr>Test Driven Development</vt:lpstr>
      <vt:lpstr>Ruby on Rails MVC</vt:lpstr>
      <vt:lpstr>Ruby on Rails MVC (Cont)</vt:lpstr>
      <vt:lpstr>Ruby on Rails MVC (Cont)</vt:lpstr>
      <vt:lpstr>Ruby on Rails MVC (Cont)</vt:lpstr>
      <vt:lpstr>This has been a Great 4 years</vt:lpstr>
      <vt:lpstr>Questions?</vt:lpstr>
      <vt:lpstr>Grading Scale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Forge</dc:title>
  <dc:creator>Bryan Denslow</dc:creator>
  <cp:lastModifiedBy>Bryan Denslow</cp:lastModifiedBy>
  <cp:revision>20</cp:revision>
  <dcterms:created xsi:type="dcterms:W3CDTF">2013-04-21T14:41:08Z</dcterms:created>
  <dcterms:modified xsi:type="dcterms:W3CDTF">2013-04-23T00:02:07Z</dcterms:modified>
</cp:coreProperties>
</file>