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12"/>
  </p:notesMasterIdLst>
  <p:sldIdLst>
    <p:sldId id="256" r:id="rId2"/>
    <p:sldId id="257" r:id="rId3"/>
    <p:sldId id="265" r:id="rId4"/>
    <p:sldId id="267" r:id="rId5"/>
    <p:sldId id="268" r:id="rId6"/>
    <p:sldId id="262" r:id="rId7"/>
    <p:sldId id="263" r:id="rId8"/>
    <p:sldId id="258" r:id="rId9"/>
    <p:sldId id="26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/>
    <p:restoredTop sz="96296"/>
  </p:normalViewPr>
  <p:slideViewPr>
    <p:cSldViewPr snapToGrid="0" snapToObjects="1">
      <p:cViewPr>
        <p:scale>
          <a:sx n="108" d="100"/>
          <a:sy n="108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DEB74-4BEA-EA4B-B546-B912E0B2A27B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0DD24-462F-B343-A43F-D69236C9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5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0DD24-462F-B343-A43F-D69236C9A7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6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267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246910"/>
            <a:ext cx="8595360" cy="4933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8808" y="6180137"/>
            <a:ext cx="622465" cy="62246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1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Master</a:t>
            </a:r>
            <a:br>
              <a:rPr lang="en-US" dirty="0" smtClean="0"/>
            </a:b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Android App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Cody Malnor</a:t>
            </a:r>
          </a:p>
          <a:p>
            <a:r>
              <a:rPr lang="en-US" dirty="0" smtClean="0"/>
              <a:t>Winter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90" y="3303794"/>
            <a:ext cx="2468137" cy="246813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3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lines of code?</a:t>
            </a:r>
          </a:p>
          <a:p>
            <a:pPr lvl="1"/>
            <a:r>
              <a:rPr lang="en-US" dirty="0" smtClean="0"/>
              <a:t>Java: </a:t>
            </a:r>
            <a:r>
              <a:rPr lang="en-US" dirty="0" smtClean="0"/>
              <a:t>~1600 w/comments</a:t>
            </a:r>
            <a:endParaRPr lang="en-US" dirty="0" smtClean="0"/>
          </a:p>
          <a:p>
            <a:pPr lvl="1"/>
            <a:r>
              <a:rPr lang="en-US" dirty="0" smtClean="0"/>
              <a:t>XML: </a:t>
            </a:r>
            <a:r>
              <a:rPr lang="en-US" dirty="0" smtClean="0"/>
              <a:t>~400</a:t>
            </a:r>
            <a:endParaRPr lang="en-US" dirty="0" smtClean="0"/>
          </a:p>
          <a:p>
            <a:r>
              <a:rPr lang="en-US" dirty="0" smtClean="0"/>
              <a:t>Did I have prior experience with this subject?</a:t>
            </a:r>
          </a:p>
          <a:p>
            <a:pPr lvl="1"/>
            <a:r>
              <a:rPr lang="en-US" dirty="0" smtClean="0"/>
              <a:t>About 3 weeks of experience in Andy’s Android class</a:t>
            </a:r>
          </a:p>
          <a:p>
            <a:pPr lvl="1"/>
            <a:r>
              <a:rPr lang="en-US" dirty="0" smtClean="0"/>
              <a:t>Learned Java through </a:t>
            </a:r>
            <a:r>
              <a:rPr lang="en-US" dirty="0" smtClean="0"/>
              <a:t>schoolwork</a:t>
            </a:r>
          </a:p>
          <a:p>
            <a:r>
              <a:rPr lang="en-US" dirty="0" smtClean="0"/>
              <a:t>What would I do differently?</a:t>
            </a:r>
          </a:p>
          <a:p>
            <a:pPr lvl="1"/>
            <a:r>
              <a:rPr lang="en-US" dirty="0" smtClean="0"/>
              <a:t>Kotlin</a:t>
            </a:r>
          </a:p>
          <a:p>
            <a:pPr lvl="1"/>
            <a:r>
              <a:rPr lang="en-US" dirty="0" smtClean="0"/>
              <a:t>Begin with ConstraintLayout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Trainer</a:t>
            </a:r>
          </a:p>
          <a:p>
            <a:pPr lvl="1"/>
            <a:r>
              <a:rPr lang="en-US" dirty="0"/>
              <a:t>Help user memorize where notes are on the guitar </a:t>
            </a:r>
            <a:r>
              <a:rPr lang="en-US" dirty="0" smtClean="0"/>
              <a:t>fretboard</a:t>
            </a:r>
          </a:p>
          <a:p>
            <a:pPr lvl="1"/>
            <a:r>
              <a:rPr lang="en-US" dirty="0" smtClean="0"/>
              <a:t>Accomplished through a time based game</a:t>
            </a:r>
          </a:p>
          <a:p>
            <a:pPr lvl="1"/>
            <a:r>
              <a:rPr lang="en-US" dirty="0" smtClean="0"/>
              <a:t>Different settings can be applied to learn parts of the fretboard</a:t>
            </a:r>
          </a:p>
          <a:p>
            <a:r>
              <a:rPr lang="en-US" dirty="0" smtClean="0"/>
              <a:t>Guitar tuner</a:t>
            </a:r>
          </a:p>
          <a:p>
            <a:pPr lvl="1"/>
            <a:r>
              <a:rPr lang="en-US" dirty="0" smtClean="0"/>
              <a:t>Functions like a standard guitar tuner</a:t>
            </a:r>
          </a:p>
          <a:p>
            <a:pPr lvl="1"/>
            <a:r>
              <a:rPr lang="en-US" dirty="0" smtClean="0"/>
              <a:t>Senses nearest note</a:t>
            </a:r>
          </a:p>
          <a:p>
            <a:r>
              <a:rPr lang="en-US" dirty="0" smtClean="0"/>
              <a:t>Settings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ptions to change the behavior of the trainer</a:t>
            </a:r>
          </a:p>
          <a:p>
            <a:pPr lvl="2"/>
            <a:r>
              <a:rPr lang="en-US" dirty="0" smtClean="0"/>
              <a:t>Number of frets to test</a:t>
            </a:r>
          </a:p>
          <a:p>
            <a:pPr lvl="2"/>
            <a:r>
              <a:rPr lang="en-US" dirty="0" smtClean="0"/>
              <a:t>Game length</a:t>
            </a:r>
          </a:p>
          <a:p>
            <a:pPr lvl="2"/>
            <a:r>
              <a:rPr lang="en-US" dirty="0" smtClean="0"/>
              <a:t>Include sharp/flat notes</a:t>
            </a:r>
          </a:p>
          <a:p>
            <a:pPr lvl="1"/>
            <a:r>
              <a:rPr lang="en-US" dirty="0" smtClean="0"/>
              <a:t>Clear high scores</a:t>
            </a:r>
          </a:p>
        </p:txBody>
      </p:sp>
    </p:spTree>
    <p:extLst>
      <p:ext uri="{BB962C8B-B14F-4D97-AF65-F5344CB8AC3E}">
        <p14:creationId xmlns:p14="http://schemas.microsoft.com/office/powerpoint/2010/main" val="17733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76" y="1615040"/>
            <a:ext cx="2447627" cy="4351338"/>
          </a:xfrm>
        </p:spPr>
      </p:pic>
      <p:cxnSp>
        <p:nvCxnSpPr>
          <p:cNvPr id="6" name="Straight Connector 5"/>
          <p:cNvCxnSpPr>
            <a:stCxn id="9" idx="3"/>
          </p:cNvCxnSpPr>
          <p:nvPr/>
        </p:nvCxnSpPr>
        <p:spPr>
          <a:xfrm>
            <a:off x="2950428" y="1875702"/>
            <a:ext cx="1494248" cy="362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408" y="1691036"/>
            <a:ext cx="25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navigation bar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431969" y="2980706"/>
            <a:ext cx="1211283" cy="7125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01112" y="3633849"/>
            <a:ext cx="1343564" cy="1568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66541" y="4667003"/>
            <a:ext cx="1178135" cy="19000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49255" y="5427023"/>
            <a:ext cx="1757135" cy="30627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92303" y="3530055"/>
            <a:ext cx="1012707" cy="26065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51377" y="3051959"/>
            <a:ext cx="1519061" cy="16279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920521" y="1615040"/>
            <a:ext cx="1845941" cy="7120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92302" y="3922542"/>
            <a:ext cx="1178136" cy="74446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783283" y="2488034"/>
            <a:ext cx="2584865" cy="41661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35534" y="2867292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Pitch low indicator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0726" y="3595793"/>
            <a:ext cx="281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Time remaining in game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57327" y="467234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string to test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4682" y="5548635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‘Start’, ‘Stop’, ‘Reset’ button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060170" y="4487676"/>
            <a:ext cx="2662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score for selected</a:t>
            </a:r>
          </a:p>
          <a:p>
            <a:r>
              <a:rPr lang="en-US" dirty="0"/>
              <a:t>c</a:t>
            </a:r>
            <a:r>
              <a:rPr lang="en-US" dirty="0" smtClean="0"/>
              <a:t>ombination of settings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905010" y="3576184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 for </a:t>
            </a:r>
            <a:r>
              <a:rPr lang="en-US" smtClean="0"/>
              <a:t>the current game</a:t>
            </a:r>
            <a:endParaRPr lang="en-US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8060170" y="2982110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Pitch </a:t>
            </a:r>
            <a:r>
              <a:rPr lang="en-US" smtClean="0"/>
              <a:t>high indicator</a:t>
            </a: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8368148" y="2280304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Pitch correct indicator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66462" y="1413402"/>
            <a:ext cx="235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note to play</a:t>
            </a:r>
          </a:p>
        </p:txBody>
      </p:sp>
    </p:spTree>
    <p:extLst>
      <p:ext uri="{BB962C8B-B14F-4D97-AF65-F5344CB8AC3E}">
        <p14:creationId xmlns:p14="http://schemas.microsoft.com/office/powerpoint/2010/main" val="15110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02" y="1615040"/>
            <a:ext cx="2448306" cy="4352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Tuner</a:t>
            </a:r>
            <a:endParaRPr lang="en-US" dirty="0"/>
          </a:p>
        </p:txBody>
      </p:sp>
      <p:cxnSp>
        <p:nvCxnSpPr>
          <p:cNvPr id="6" name="Straight Connector 5"/>
          <p:cNvCxnSpPr>
            <a:stCxn id="9" idx="3"/>
          </p:cNvCxnSpPr>
          <p:nvPr/>
        </p:nvCxnSpPr>
        <p:spPr>
          <a:xfrm>
            <a:off x="2950428" y="1875702"/>
            <a:ext cx="1494248" cy="362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408" y="1691036"/>
            <a:ext cx="25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navigation bar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101112" y="3358236"/>
            <a:ext cx="2507672" cy="43247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07034" y="3234977"/>
            <a:ext cx="1959428" cy="5557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98919" y="2098033"/>
            <a:ext cx="1567543" cy="13144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77187" y="3606043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Exact note pitch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766462" y="360604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pitch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66462" y="1887908"/>
            <a:ext cx="288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Closest note to user pitch</a:t>
            </a:r>
          </a:p>
        </p:txBody>
      </p:sp>
    </p:spTree>
    <p:extLst>
      <p:ext uri="{BB962C8B-B14F-4D97-AF65-F5344CB8AC3E}">
        <p14:creationId xmlns:p14="http://schemas.microsoft.com/office/powerpoint/2010/main" val="9603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221" y="1615040"/>
            <a:ext cx="2448306" cy="4352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  <a:endParaRPr lang="en-US" dirty="0"/>
          </a:p>
        </p:txBody>
      </p:sp>
      <p:cxnSp>
        <p:nvCxnSpPr>
          <p:cNvPr id="6" name="Straight Connector 5"/>
          <p:cNvCxnSpPr>
            <a:stCxn id="9" idx="3"/>
          </p:cNvCxnSpPr>
          <p:nvPr/>
        </p:nvCxnSpPr>
        <p:spPr>
          <a:xfrm>
            <a:off x="2950428" y="1875702"/>
            <a:ext cx="1494248" cy="362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408" y="1691036"/>
            <a:ext cx="25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navigation bar</a:t>
            </a:r>
            <a:endParaRPr lang="en-US" dirty="0"/>
          </a:p>
        </p:txBody>
      </p:sp>
      <p:cxnSp>
        <p:nvCxnSpPr>
          <p:cNvPr id="11" name="Straight Connector 10"/>
          <p:cNvCxnSpPr>
            <a:stCxn id="36" idx="3"/>
          </p:cNvCxnSpPr>
          <p:nvPr/>
        </p:nvCxnSpPr>
        <p:spPr>
          <a:xfrm flipV="1">
            <a:off x="3070654" y="2327115"/>
            <a:ext cx="1388567" cy="2118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66197" y="2713989"/>
            <a:ext cx="1223481" cy="6698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49255" y="3677685"/>
            <a:ext cx="1193024" cy="5818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92686" y="3383815"/>
            <a:ext cx="1112324" cy="6238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792686" y="2617715"/>
            <a:ext cx="1112324" cy="32316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0726" y="2215773"/>
            <a:ext cx="277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frets of notes</a:t>
            </a:r>
          </a:p>
          <a:p>
            <a:r>
              <a:rPr lang="en-US" dirty="0" smtClean="0"/>
              <a:t>will be tested in trainer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8097" y="3177713"/>
            <a:ext cx="265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of trainer game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37643" y="4007623"/>
            <a:ext cx="2611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dialog to confirm</a:t>
            </a:r>
          </a:p>
          <a:p>
            <a:r>
              <a:rPr lang="en-US" dirty="0"/>
              <a:t>e</a:t>
            </a:r>
            <a:r>
              <a:rPr lang="en-US" dirty="0" smtClean="0"/>
              <a:t>rasing high scores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905010" y="3783962"/>
            <a:ext cx="232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 flat notes in</a:t>
            </a:r>
          </a:p>
          <a:p>
            <a:r>
              <a:rPr lang="en-US" dirty="0" smtClean="0"/>
              <a:t>trainer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05010" y="229454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 sharp notes in</a:t>
            </a:r>
          </a:p>
          <a:p>
            <a:r>
              <a:rPr lang="en-US" dirty="0" smtClean="0"/>
              <a:t>trainer</a:t>
            </a:r>
          </a:p>
        </p:txBody>
      </p:sp>
    </p:spTree>
    <p:extLst>
      <p:ext uri="{BB962C8B-B14F-4D97-AF65-F5344CB8AC3E}">
        <p14:creationId xmlns:p14="http://schemas.microsoft.com/office/powerpoint/2010/main" val="17511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</a:t>
            </a:r>
            <a:r>
              <a:rPr lang="en-US" dirty="0"/>
              <a:t>F</a:t>
            </a:r>
            <a:r>
              <a:rPr lang="en-US" dirty="0" smtClean="0"/>
              <a:t>rom Guitar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Pure Data patch</a:t>
            </a:r>
          </a:p>
          <a:p>
            <a:r>
              <a:rPr lang="en-US" dirty="0" smtClean="0"/>
              <a:t>Request permission to use the microphone</a:t>
            </a:r>
          </a:p>
          <a:p>
            <a:r>
              <a:rPr lang="en-US" dirty="0" smtClean="0"/>
              <a:t>Create service which uses a Pure Data Patch</a:t>
            </a:r>
            <a:endParaRPr lang="en-US" dirty="0"/>
          </a:p>
        </p:txBody>
      </p:sp>
      <p:pic>
        <p:nvPicPr>
          <p:cNvPr id="4" name="image10.png"/>
          <p:cNvPicPr/>
          <p:nvPr/>
        </p:nvPicPr>
        <p:blipFill>
          <a:blip r:embed="rId3"/>
          <a:srcRect t="5439" b="16736"/>
          <a:stretch>
            <a:fillRect/>
          </a:stretch>
        </p:blipFill>
        <p:spPr>
          <a:xfrm>
            <a:off x="2482235" y="3177198"/>
            <a:ext cx="6154634" cy="295041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236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18861"/>
              </p:ext>
            </p:extLst>
          </p:nvPr>
        </p:nvGraphicFramePr>
        <p:xfrm>
          <a:off x="4916424" y="562356"/>
          <a:ext cx="6033882" cy="5994276"/>
        </p:xfrm>
        <a:graphic>
          <a:graphicData uri="http://schemas.openxmlformats.org/drawingml/2006/table">
            <a:tbl>
              <a:tblPr/>
              <a:tblGrid>
                <a:gridCol w="3146961"/>
                <a:gridCol w="1395042"/>
                <a:gridCol w="1491879"/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Points earned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Points possible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Sound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38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40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Record and filter sound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18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20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Convert sound to MIDI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5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5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Note detection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15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15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Trainer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38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40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Note randomizer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5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5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GUI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13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15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Metrics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Game logic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Tuner</a:t>
                      </a:r>
                      <a:endParaRPr lang="en-US" sz="130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8</a:t>
                      </a:r>
                      <a:endParaRPr lang="en-US" sz="130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GUI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Times New Roman" charset="0"/>
                        </a:rPr>
                        <a:t>8</a:t>
                      </a:r>
                      <a:endParaRPr lang="en-US" sz="130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Navigation Drawer</a:t>
                      </a:r>
                      <a:endParaRPr lang="en-US" sz="130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Notifications</a:t>
                      </a:r>
                      <a:endParaRPr lang="en-US" sz="130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Total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104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110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Points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8650"/>
              </p:ext>
            </p:extLst>
          </p:nvPr>
        </p:nvGraphicFramePr>
        <p:xfrm>
          <a:off x="4920630" y="2692014"/>
          <a:ext cx="6033882" cy="1473972"/>
        </p:xfrm>
        <a:graphic>
          <a:graphicData uri="http://schemas.openxmlformats.org/drawingml/2006/table">
            <a:tbl>
              <a:tblPr/>
              <a:tblGrid>
                <a:gridCol w="3146961"/>
                <a:gridCol w="1395042"/>
                <a:gridCol w="1491879"/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charset="0"/>
                        </a:rPr>
                        <a:t>Points earned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charset="0"/>
                        </a:rPr>
                        <a:t>Points possible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Settings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15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15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Proposed Total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80381" marR="8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119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</a:rPr>
                        <a:t>125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74427" marR="74427" marT="74427" marB="744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4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Custom 1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33776B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6749</TotalTime>
  <Words>308</Words>
  <Application>Microsoft Macintosh PowerPoint</Application>
  <PresentationFormat>Widescreen</PresentationFormat>
  <Paragraphs>117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Times New Roman</vt:lpstr>
      <vt:lpstr>Wingdings 2</vt:lpstr>
      <vt:lpstr>Arial</vt:lpstr>
      <vt:lpstr>View</vt:lpstr>
      <vt:lpstr>String Master   Android App</vt:lpstr>
      <vt:lpstr>App Overview</vt:lpstr>
      <vt:lpstr>Trainer</vt:lpstr>
      <vt:lpstr>Tuner</vt:lpstr>
      <vt:lpstr>Settings</vt:lpstr>
      <vt:lpstr>App Demo</vt:lpstr>
      <vt:lpstr>Reading Notes From Guitar</vt:lpstr>
      <vt:lpstr>Grading</vt:lpstr>
      <vt:lpstr>Extra Points</vt:lpstr>
      <vt:lpstr>FAQ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master   Android app</dc:title>
  <dc:creator>Cody Malnor</dc:creator>
  <cp:lastModifiedBy>Cody Malnor</cp:lastModifiedBy>
  <cp:revision>32</cp:revision>
  <dcterms:created xsi:type="dcterms:W3CDTF">2018-04-26T03:20:47Z</dcterms:created>
  <dcterms:modified xsi:type="dcterms:W3CDTF">2018-05-03T17:59:25Z</dcterms:modified>
</cp:coreProperties>
</file>