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BB-F786-4CA9-8110-779A4C16CDD6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106E3-D511-43DA-AEAF-881E6D2C21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BB-F786-4CA9-8110-779A4C16CDD6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06E3-D511-43DA-AEAF-881E6D2C2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BB-F786-4CA9-8110-779A4C16CDD6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06E3-D511-43DA-AEAF-881E6D2C2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29F6BB-F786-4CA9-8110-779A4C16CDD6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8106E3-D511-43DA-AEAF-881E6D2C21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BB-F786-4CA9-8110-779A4C16CDD6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106E3-D511-43DA-AEAF-881E6D2C21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BB-F786-4CA9-8110-779A4C16CDD6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106E3-D511-43DA-AEAF-881E6D2C21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BB-F786-4CA9-8110-779A4C16CDD6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106E3-D511-43DA-AEAF-881E6D2C21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2C29F6BB-F786-4CA9-8110-779A4C16CDD6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106E3-D511-43DA-AEAF-881E6D2C217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BB-F786-4CA9-8110-779A4C16CDD6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106E3-D511-43DA-AEAF-881E6D2C2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BB-F786-4CA9-8110-779A4C16CDD6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106E3-D511-43DA-AEAF-881E6D2C21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BB-F786-4CA9-8110-779A4C16CDD6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106E3-D511-43DA-AEAF-881E6D2C21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9F6BB-F786-4CA9-8110-779A4C16CDD6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106E3-D511-43DA-AEAF-881E6D2C217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 the Digital Looking Glass:</a:t>
            </a:r>
            <a:br>
              <a:rPr lang="en-US" dirty="0" smtClean="0"/>
            </a:br>
            <a:r>
              <a:rPr lang="en-US" sz="3600" dirty="0" smtClean="0"/>
              <a:t>Augmented Reality and its applications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6096000"/>
            <a:ext cx="6172200" cy="1123336"/>
          </a:xfrm>
        </p:spPr>
        <p:txBody>
          <a:bodyPr/>
          <a:lstStyle/>
          <a:p>
            <a:r>
              <a:rPr lang="en-US" dirty="0" smtClean="0"/>
              <a:t>By: David Pfeiffer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2209800"/>
            <a:ext cx="35052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Array of circle objects</a:t>
            </a:r>
          </a:p>
          <a:p>
            <a:r>
              <a:rPr lang="en-US" sz="2800" dirty="0" smtClean="0"/>
              <a:t>Hold onto their respective thresholds </a:t>
            </a:r>
            <a:r>
              <a:rPr lang="en-US" sz="2800" dirty="0" err="1" smtClean="0"/>
              <a:t>im</a:t>
            </a:r>
            <a:endParaRPr lang="en-US" sz="2800" dirty="0" smtClean="0"/>
          </a:p>
          <a:p>
            <a:r>
              <a:rPr lang="en-US" sz="2800" dirty="0" smtClean="0"/>
              <a:t>Used for Z rotation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4648200" cy="190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Z rotation</a:t>
            </a:r>
            <a:endParaRPr lang="en-US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50958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842772"/>
            <a:ext cx="5095875" cy="546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6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13012"/>
            <a:ext cx="56197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0759"/>
            <a:ext cx="56197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34035"/>
            <a:ext cx="56197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1118795"/>
            <a:ext cx="56197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85547" y="2209800"/>
            <a:ext cx="4224528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" y="144302"/>
            <a:ext cx="4257675" cy="19130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133475"/>
            <a:ext cx="61055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133475"/>
            <a:ext cx="61245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114425"/>
            <a:ext cx="604837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34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14463"/>
            <a:ext cx="81819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14463"/>
            <a:ext cx="81819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4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0" dirty="0" smtClean="0"/>
              <a:t>The interaction </a:t>
            </a:r>
            <a:r>
              <a:rPr lang="en-US" i="0" dirty="0"/>
              <a:t>of superimposed graphics, audio and other sense enhancements over a real-world environment that’s displayed in real-time</a:t>
            </a:r>
            <a:r>
              <a:rPr lang="en-US" i="0" dirty="0" smtClean="0"/>
              <a:t>.</a:t>
            </a:r>
          </a:p>
          <a:p>
            <a:endParaRPr lang="en-US" i="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0"/>
            <a:ext cx="2759148" cy="1979466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What is AR?</a:t>
            </a:r>
            <a:endParaRPr lang="en-US" sz="2400" u="sng" dirty="0"/>
          </a:p>
        </p:txBody>
      </p:sp>
      <p:pic>
        <p:nvPicPr>
          <p:cNvPr id="1029" name="Picture 5" descr="C:\Users\dpfeiffe\Pictures\snrPro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045961"/>
            <a:ext cx="2309789" cy="181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2507673" y="3678585"/>
            <a:ext cx="609600" cy="5448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05" y="3222327"/>
            <a:ext cx="232517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lus 8"/>
          <p:cNvSpPr/>
          <p:nvPr/>
        </p:nvSpPr>
        <p:spPr>
          <a:xfrm>
            <a:off x="5791200" y="3678585"/>
            <a:ext cx="609600" cy="5448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07898"/>
            <a:ext cx="2141792" cy="124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8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0" y="1524000"/>
            <a:ext cx="4224528" cy="3886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Marker</a:t>
            </a:r>
          </a:p>
          <a:p>
            <a:r>
              <a:rPr lang="en-US" sz="4000" dirty="0" smtClean="0"/>
              <a:t>Camera</a:t>
            </a:r>
          </a:p>
          <a:p>
            <a:r>
              <a:rPr lang="en-US" sz="4000" dirty="0" smtClean="0"/>
              <a:t>Display</a:t>
            </a:r>
          </a:p>
          <a:p>
            <a:r>
              <a:rPr lang="en-US" sz="4000" dirty="0" err="1" smtClean="0"/>
              <a:t>OpenCV</a:t>
            </a:r>
            <a:endParaRPr lang="en-US" sz="4000" dirty="0" smtClean="0"/>
          </a:p>
          <a:p>
            <a:r>
              <a:rPr lang="en-US" sz="4000" dirty="0" smtClean="0"/>
              <a:t>PCL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TOOLS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3277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919472" y="7034"/>
            <a:ext cx="4224528" cy="3886200"/>
          </a:xfrm>
        </p:spPr>
        <p:txBody>
          <a:bodyPr/>
          <a:lstStyle/>
          <a:p>
            <a:r>
              <a:rPr lang="en-US" dirty="0" smtClean="0"/>
              <a:t>Erode </a:t>
            </a:r>
          </a:p>
          <a:p>
            <a:r>
              <a:rPr lang="en-US" dirty="0" smtClean="0"/>
              <a:t>Dilate</a:t>
            </a:r>
          </a:p>
          <a:p>
            <a:r>
              <a:rPr lang="en-US" dirty="0" smtClean="0"/>
              <a:t>Median</a:t>
            </a:r>
          </a:p>
          <a:p>
            <a:r>
              <a:rPr lang="en-US" dirty="0" smtClean="0"/>
              <a:t>Gaussian</a:t>
            </a:r>
          </a:p>
          <a:p>
            <a:r>
              <a:rPr lang="en-US" dirty="0" smtClean="0"/>
              <a:t>blur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26" y="19159"/>
            <a:ext cx="3117273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Image</a:t>
            </a:r>
            <a:br>
              <a:rPr lang="en-US" sz="4000" dirty="0" smtClean="0"/>
            </a:br>
            <a:r>
              <a:rPr lang="en-US" sz="4000" u="sng" dirty="0" smtClean="0"/>
              <a:t>Filters</a:t>
            </a:r>
            <a:endParaRPr lang="en-US" sz="4000" u="sng" dirty="0"/>
          </a:p>
        </p:txBody>
      </p:sp>
      <p:pic>
        <p:nvPicPr>
          <p:cNvPr id="2050" name="Picture 2" descr="C:\Users\dpfeiffe\Pictures\snrPro\Filter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/>
          <a:stretch/>
        </p:blipFill>
        <p:spPr bwMode="auto">
          <a:xfrm>
            <a:off x="0" y="1950134"/>
            <a:ext cx="9144000" cy="487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181600" y="0"/>
            <a:ext cx="4224528" cy="3886200"/>
          </a:xfrm>
        </p:spPr>
        <p:txBody>
          <a:bodyPr/>
          <a:lstStyle/>
          <a:p>
            <a:r>
              <a:rPr lang="en-US" dirty="0" smtClean="0"/>
              <a:t>cvtRGB2GRAY</a:t>
            </a:r>
          </a:p>
          <a:p>
            <a:r>
              <a:rPr lang="en-US" dirty="0" smtClean="0"/>
              <a:t>cvtRGB2HSV</a:t>
            </a:r>
          </a:p>
          <a:p>
            <a:r>
              <a:rPr lang="en-US" dirty="0" smtClean="0"/>
              <a:t>Threshold</a:t>
            </a:r>
          </a:p>
          <a:p>
            <a:r>
              <a:rPr lang="en-US" dirty="0" smtClean="0"/>
              <a:t>Canny</a:t>
            </a:r>
          </a:p>
          <a:p>
            <a:r>
              <a:rPr lang="en-US" dirty="0" smtClean="0"/>
              <a:t>Hough Lines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3657600" cy="19794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Feature </a:t>
            </a:r>
            <a:r>
              <a:rPr lang="en-US" sz="3200" u="sng" dirty="0" smtClean="0"/>
              <a:t>Detection</a:t>
            </a:r>
            <a:endParaRPr lang="en-US" sz="3200" u="sng" dirty="0"/>
          </a:p>
        </p:txBody>
      </p:sp>
      <p:pic>
        <p:nvPicPr>
          <p:cNvPr id="3075" name="Picture 3" descr="C:\Users\dpfeiffe\Pictures\snrPro\Filters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/>
          <a:stretch/>
        </p:blipFill>
        <p:spPr bwMode="auto">
          <a:xfrm>
            <a:off x="0" y="1752600"/>
            <a:ext cx="9137072" cy="488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499263" y="152400"/>
            <a:ext cx="4224528" cy="3886200"/>
          </a:xfrm>
        </p:spPr>
        <p:txBody>
          <a:bodyPr/>
          <a:lstStyle/>
          <a:p>
            <a:r>
              <a:rPr lang="en-US" dirty="0" smtClean="0"/>
              <a:t>Work with threshold</a:t>
            </a:r>
          </a:p>
          <a:p>
            <a:r>
              <a:rPr lang="en-US" dirty="0" smtClean="0"/>
              <a:t>Erode Then Dilate</a:t>
            </a:r>
          </a:p>
          <a:p>
            <a:r>
              <a:rPr lang="en-US" dirty="0" smtClean="0"/>
              <a:t>Inconsistent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4" y="0"/>
            <a:ext cx="3643746" cy="19794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Circle </a:t>
            </a:r>
            <a:r>
              <a:rPr lang="en-US" sz="3600" u="sng" dirty="0" smtClean="0"/>
              <a:t>Detectio</a:t>
            </a:r>
            <a:r>
              <a:rPr lang="en-US" sz="3600" u="sng" dirty="0"/>
              <a:t>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b="5274"/>
          <a:stretch/>
        </p:blipFill>
        <p:spPr bwMode="auto">
          <a:xfrm>
            <a:off x="-69273" y="1988127"/>
            <a:ext cx="9137073" cy="486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88" y="1676400"/>
            <a:ext cx="49339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3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2448" y="2347856"/>
            <a:ext cx="2073348" cy="1979466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74376"/>
            <a:ext cx="56197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12" y="1174376"/>
            <a:ext cx="56197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78858"/>
            <a:ext cx="56197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0929"/>
            <a:ext cx="56197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104900"/>
            <a:ext cx="56197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2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828800"/>
            <a:ext cx="4224528" cy="3886200"/>
          </a:xfrm>
        </p:spPr>
        <p:txBody>
          <a:bodyPr/>
          <a:lstStyle/>
          <a:p>
            <a:r>
              <a:rPr lang="en-US" dirty="0" smtClean="0"/>
              <a:t>X Y and Z translations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1376"/>
            <a:ext cx="2073348" cy="1979466"/>
          </a:xfrm>
        </p:spPr>
        <p:txBody>
          <a:bodyPr/>
          <a:lstStyle/>
          <a:p>
            <a:r>
              <a:rPr lang="en-US" dirty="0" smtClean="0"/>
              <a:t>2D AR</a:t>
            </a:r>
            <a:endParaRPr lang="en-US" dirty="0"/>
          </a:p>
        </p:txBody>
      </p:sp>
      <p:pic>
        <p:nvPicPr>
          <p:cNvPr id="4098" name="Picture 2" descr="C:\Users\dpfeiffe\Pictures\IMG_0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67" y="4482"/>
            <a:ext cx="5122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3080</TotalTime>
  <Words>86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Tradeshow</vt:lpstr>
      <vt:lpstr>Through the Digital Looking Glass: Augmented Reality and its applications</vt:lpstr>
      <vt:lpstr>What is AR?</vt:lpstr>
      <vt:lpstr>TOOLS</vt:lpstr>
      <vt:lpstr>Image Filters</vt:lpstr>
      <vt:lpstr>Feature Detection</vt:lpstr>
      <vt:lpstr>Circle Detection</vt:lpstr>
      <vt:lpstr>PowerPoint Presentation</vt:lpstr>
      <vt:lpstr>PowerPoint Presentation</vt:lpstr>
      <vt:lpstr>2D AR</vt:lpstr>
      <vt:lpstr>Z rotation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Through the Digital Looking Glass: Augmented Reality and its applications</dc:title>
  <dc:creator>David Pfeiffer</dc:creator>
  <cp:lastModifiedBy>David Pfeiffer</cp:lastModifiedBy>
  <cp:revision>16</cp:revision>
  <dcterms:created xsi:type="dcterms:W3CDTF">2012-05-02T08:19:33Z</dcterms:created>
  <dcterms:modified xsi:type="dcterms:W3CDTF">2012-05-04T19:35:59Z</dcterms:modified>
</cp:coreProperties>
</file>