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61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639F9-8302-45F2-8D65-3811AAF95F8C}" type="datetimeFigureOut">
              <a:rPr lang="en-US" smtClean="0"/>
              <a:t>12/4/2021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7CE95-8A19-4D8D-B761-78EFBAA4D3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93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639F9-8302-45F2-8D65-3811AAF95F8C}" type="datetimeFigureOut">
              <a:rPr lang="en-US" smtClean="0"/>
              <a:t>12/4/2021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7CE95-8A19-4D8D-B761-78EFBAA4D3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5518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639F9-8302-45F2-8D65-3811AAF95F8C}" type="datetimeFigureOut">
              <a:rPr lang="en-US" smtClean="0"/>
              <a:t>12/4/2021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7CE95-8A19-4D8D-B761-78EFBAA4D3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0785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639F9-8302-45F2-8D65-3811AAF95F8C}" type="datetimeFigureOut">
              <a:rPr lang="en-US" smtClean="0"/>
              <a:t>12/4/2021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7CE95-8A19-4D8D-B761-78EFBAA4D34F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680743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639F9-8302-45F2-8D65-3811AAF95F8C}" type="datetimeFigureOut">
              <a:rPr lang="en-US" smtClean="0"/>
              <a:t>12/4/2021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7CE95-8A19-4D8D-B761-78EFBAA4D3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6875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639F9-8302-45F2-8D65-3811AAF95F8C}" type="datetimeFigureOut">
              <a:rPr lang="en-US" smtClean="0"/>
              <a:t>12/4/2021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7CE95-8A19-4D8D-B761-78EFBAA4D3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4226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639F9-8302-45F2-8D65-3811AAF95F8C}" type="datetimeFigureOut">
              <a:rPr lang="en-US" smtClean="0"/>
              <a:t>12/4/2021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7CE95-8A19-4D8D-B761-78EFBAA4D3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5241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639F9-8302-45F2-8D65-3811AAF95F8C}" type="datetimeFigureOut">
              <a:rPr lang="en-US" smtClean="0"/>
              <a:t>12/4/2021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7CE95-8A19-4D8D-B761-78EFBAA4D3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0045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639F9-8302-45F2-8D65-3811AAF95F8C}" type="datetimeFigureOut">
              <a:rPr lang="en-US" smtClean="0"/>
              <a:t>12/4/2021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7CE95-8A19-4D8D-B761-78EFBAA4D3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090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639F9-8302-45F2-8D65-3811AAF95F8C}" type="datetimeFigureOut">
              <a:rPr lang="en-US" smtClean="0"/>
              <a:t>12/4/2021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7CE95-8A19-4D8D-B761-78EFBAA4D3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0540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639F9-8302-45F2-8D65-3811AAF95F8C}" type="datetimeFigureOut">
              <a:rPr lang="en-US" smtClean="0"/>
              <a:t>12/4/2021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7CE95-8A19-4D8D-B761-78EFBAA4D3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43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639F9-8302-45F2-8D65-3811AAF95F8C}" type="datetimeFigureOut">
              <a:rPr lang="en-US" smtClean="0"/>
              <a:t>12/4/2021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7CE95-8A19-4D8D-B761-78EFBAA4D3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2112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639F9-8302-45F2-8D65-3811AAF95F8C}" type="datetimeFigureOut">
              <a:rPr lang="en-US" smtClean="0"/>
              <a:t>12/4/2021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7CE95-8A19-4D8D-B761-78EFBAA4D3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633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639F9-8302-45F2-8D65-3811AAF95F8C}" type="datetimeFigureOut">
              <a:rPr lang="en-US" smtClean="0"/>
              <a:t>12/4/2021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7CE95-8A19-4D8D-B761-78EFBAA4D3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5046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639F9-8302-45F2-8D65-3811AAF95F8C}" type="datetimeFigureOut">
              <a:rPr lang="en-US" smtClean="0"/>
              <a:t>12/4/2021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7CE95-8A19-4D8D-B761-78EFBAA4D3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1759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639F9-8302-45F2-8D65-3811AAF95F8C}" type="datetimeFigureOut">
              <a:rPr lang="en-US" smtClean="0"/>
              <a:t>12/4/2021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7CE95-8A19-4D8D-B761-78EFBAA4D3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424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639F9-8302-45F2-8D65-3811AAF95F8C}" type="datetimeFigureOut">
              <a:rPr lang="en-US" smtClean="0"/>
              <a:t>12/4/2021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7CE95-8A19-4D8D-B761-78EFBAA4D3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990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FDF639F9-8302-45F2-8D65-3811AAF95F8C}" type="datetimeFigureOut">
              <a:rPr lang="en-US" smtClean="0"/>
              <a:t>12/4/2021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67CE95-8A19-4D8D-B761-78EFBAA4D3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10816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g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2A0345-A40F-4BC2-B9AA-E19BAA74518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MMA Fighter Odds Calculator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B21F7-5A80-4780-B9D0-E9C8D3793C3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By Emmett </a:t>
            </a:r>
            <a:r>
              <a:rPr lang="en-US" dirty="0" err="1"/>
              <a:t>krochock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29444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617C-54C7-4105-A391-95E6E51C37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 would do differently /</a:t>
            </a:r>
            <a:br>
              <a:rPr lang="en-US" dirty="0"/>
            </a:br>
            <a:r>
              <a:rPr lang="en-US" dirty="0"/>
              <a:t>what I would still like to work 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22A43-87F0-4813-AF19-0FE4542D72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Rewrite basic stats web-scraper</a:t>
            </a:r>
          </a:p>
          <a:p>
            <a:pPr lvl="1"/>
            <a:r>
              <a:rPr lang="en-US" dirty="0"/>
              <a:t>Different website than Wikipedia</a:t>
            </a:r>
          </a:p>
          <a:p>
            <a:r>
              <a:rPr lang="en-US" dirty="0"/>
              <a:t>Improve betting algorithms</a:t>
            </a:r>
          </a:p>
          <a:p>
            <a:pPr lvl="1"/>
            <a:r>
              <a:rPr lang="en-US" dirty="0"/>
              <a:t>More in-depth fighter style analysis</a:t>
            </a:r>
          </a:p>
          <a:p>
            <a:pPr lvl="1"/>
            <a:r>
              <a:rPr lang="en-US" dirty="0"/>
              <a:t>Compare generated odds with actual odds</a:t>
            </a:r>
          </a:p>
          <a:p>
            <a:r>
              <a:rPr lang="en-US" dirty="0"/>
              <a:t>Instead of Python UI</a:t>
            </a:r>
          </a:p>
          <a:p>
            <a:pPr lvl="1"/>
            <a:r>
              <a:rPr lang="en-US" dirty="0"/>
              <a:t>Web page</a:t>
            </a:r>
          </a:p>
          <a:p>
            <a:pPr lvl="1"/>
            <a:endParaRPr lang="en-US" dirty="0"/>
          </a:p>
          <a:p>
            <a:r>
              <a:rPr lang="en-US" dirty="0"/>
              <a:t>Conclusion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27300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C5B625-1AD3-45A8-B7BB-27A3A2B450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8819" y="85072"/>
            <a:ext cx="9404723" cy="772767"/>
          </a:xfrm>
        </p:spPr>
        <p:txBody>
          <a:bodyPr/>
          <a:lstStyle/>
          <a:p>
            <a:r>
              <a:rPr lang="en-US" dirty="0"/>
              <a:t>Brief description of mixed martial arts (MMA)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7C84AC-CCC4-4488-9A4F-1D52EDBF67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0090" y="1402469"/>
            <a:ext cx="8946541" cy="4195481"/>
          </a:xfrm>
        </p:spPr>
        <p:txBody>
          <a:bodyPr/>
          <a:lstStyle/>
          <a:p>
            <a:r>
              <a:rPr lang="en-US" dirty="0"/>
              <a:t>As compared to boxing</a:t>
            </a:r>
          </a:p>
          <a:p>
            <a:r>
              <a:rPr lang="en-US" dirty="0"/>
              <a:t>Why it’s hard to bet on</a:t>
            </a:r>
          </a:p>
          <a:p>
            <a:pPr lvl="1"/>
            <a:r>
              <a:rPr lang="en-US" dirty="0"/>
              <a:t>Many techniques</a:t>
            </a:r>
          </a:p>
          <a:p>
            <a:pPr lvl="1"/>
            <a:r>
              <a:rPr lang="en-US" dirty="0"/>
              <a:t>Fight ends instantly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3B5DD6B-202B-44A6-8F4C-1F13584D35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7310" y="4040453"/>
            <a:ext cx="4292465" cy="261572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4F68497-BA91-4779-BEB3-930B153499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992" y="4040454"/>
            <a:ext cx="3487627" cy="261572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3A2AE06-A963-47F2-8FA1-C9C38C8EE0B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7619" y="4040453"/>
            <a:ext cx="4179691" cy="261572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ADDFCE1-968F-4BB7-84C5-F27FA0C3D5A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1158" y="1428068"/>
            <a:ext cx="3927417" cy="261572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55157EB-D0F4-46BB-88ED-C905B09DE4E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483" y="1424731"/>
            <a:ext cx="4359535" cy="2615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57513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7BD702-0FFD-428D-9E1D-4D7FC9EFDB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of project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0A8783-3173-4365-A95E-971484D294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Why I chose this project</a:t>
            </a:r>
          </a:p>
          <a:p>
            <a:pPr lvl="1"/>
            <a:r>
              <a:rPr lang="en-US" dirty="0"/>
              <a:t>MMA is cool, and so is Python</a:t>
            </a:r>
          </a:p>
          <a:p>
            <a:r>
              <a:rPr lang="en-US" dirty="0"/>
              <a:t>The problems it solves</a:t>
            </a:r>
          </a:p>
          <a:p>
            <a:pPr lvl="1"/>
            <a:r>
              <a:rPr lang="en-US" dirty="0"/>
              <a:t>Easy access to fighter data</a:t>
            </a:r>
          </a:p>
          <a:p>
            <a:pPr lvl="1"/>
            <a:r>
              <a:rPr lang="en-US" dirty="0"/>
              <a:t>Betting odds for any fight, including lesser-known fighters</a:t>
            </a:r>
          </a:p>
          <a:p>
            <a:r>
              <a:rPr lang="en-US" dirty="0"/>
              <a:t>Components of the project</a:t>
            </a:r>
          </a:p>
          <a:p>
            <a:pPr lvl="1"/>
            <a:r>
              <a:rPr lang="en-US" dirty="0"/>
              <a:t>Basic stats web-scraper</a:t>
            </a:r>
          </a:p>
          <a:p>
            <a:pPr lvl="1"/>
            <a:r>
              <a:rPr lang="en-US" dirty="0"/>
              <a:t>Detailed stats web-scraper</a:t>
            </a:r>
          </a:p>
          <a:p>
            <a:pPr lvl="1"/>
            <a:r>
              <a:rPr lang="en-US" dirty="0"/>
              <a:t>Ranking all the fighters</a:t>
            </a:r>
          </a:p>
          <a:p>
            <a:pPr lvl="1"/>
            <a:r>
              <a:rPr lang="en-US" dirty="0"/>
              <a:t>Betting algorithms</a:t>
            </a:r>
          </a:p>
          <a:p>
            <a:pPr lvl="1"/>
            <a:r>
              <a:rPr lang="en-US" dirty="0"/>
              <a:t>UI</a:t>
            </a:r>
          </a:p>
        </p:txBody>
      </p:sp>
    </p:spTree>
    <p:extLst>
      <p:ext uri="{BB962C8B-B14F-4D97-AF65-F5344CB8AC3E}">
        <p14:creationId xmlns:p14="http://schemas.microsoft.com/office/powerpoint/2010/main" val="42669385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BCF30B-C773-429D-A000-74F62A05AC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735059"/>
          </a:xfrm>
        </p:spPr>
        <p:txBody>
          <a:bodyPr/>
          <a:lstStyle/>
          <a:p>
            <a:r>
              <a:rPr lang="en-US" dirty="0"/>
              <a:t>Basic stats web-scraper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7A4585-0D55-4E83-891A-849CA7E906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3" y="1187777"/>
            <a:ext cx="4901562" cy="5580667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Compiling list of fighter names</a:t>
            </a:r>
          </a:p>
          <a:p>
            <a:pPr lvl="1"/>
            <a:r>
              <a:rPr lang="en-US" dirty="0"/>
              <a:t>Used Wikipedia API</a:t>
            </a:r>
          </a:p>
          <a:p>
            <a:r>
              <a:rPr lang="en-US" dirty="0"/>
              <a:t>Data collected</a:t>
            </a:r>
          </a:p>
          <a:p>
            <a:pPr lvl="1"/>
            <a:r>
              <a:rPr lang="en-US" dirty="0"/>
              <a:t>Weight, divisions competed in, fight history</a:t>
            </a:r>
          </a:p>
          <a:p>
            <a:r>
              <a:rPr lang="en-US" dirty="0"/>
              <a:t>How the data is collected</a:t>
            </a:r>
          </a:p>
          <a:p>
            <a:pPr lvl="1"/>
            <a:r>
              <a:rPr lang="en-US" dirty="0"/>
              <a:t>UTF-8 and URL encoding fighter names</a:t>
            </a:r>
          </a:p>
          <a:p>
            <a:pPr lvl="1"/>
            <a:r>
              <a:rPr lang="en-US" dirty="0"/>
              <a:t>Fighter Wikipedia pages</a:t>
            </a:r>
          </a:p>
          <a:p>
            <a:pPr lvl="1"/>
            <a:r>
              <a:rPr lang="en-US" dirty="0"/>
              <a:t>BeautifulSoup4 Python library</a:t>
            </a:r>
          </a:p>
          <a:p>
            <a:r>
              <a:rPr lang="en-US" dirty="0"/>
              <a:t>Difficulties in creating web-scraper</a:t>
            </a:r>
          </a:p>
          <a:p>
            <a:pPr lvl="1"/>
            <a:r>
              <a:rPr lang="en-US" dirty="0"/>
              <a:t>Initial list of fighter names</a:t>
            </a:r>
          </a:p>
          <a:p>
            <a:pPr lvl="1"/>
            <a:r>
              <a:rPr lang="en-US" dirty="0"/>
              <a:t>Huge Wikipedia HTML files</a:t>
            </a:r>
          </a:p>
          <a:p>
            <a:pPr lvl="1"/>
            <a:r>
              <a:rPr lang="en-US" dirty="0"/>
              <a:t>Variance in MMA fighter pages</a:t>
            </a:r>
          </a:p>
          <a:p>
            <a:pPr lvl="1"/>
            <a:r>
              <a:rPr lang="en-US" dirty="0"/>
              <a:t>Needed to learn basic HTML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FD96931-CDA2-412A-9766-309E2BCF279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4" t="59673"/>
          <a:stretch/>
        </p:blipFill>
        <p:spPr>
          <a:xfrm>
            <a:off x="7126664" y="660106"/>
            <a:ext cx="3205114" cy="288208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F44BC95-C00F-492A-BB4D-EAB79DE8E8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6318" y="3718089"/>
            <a:ext cx="6166718" cy="2608996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73B9D7CE-E164-4D3A-850E-2818F0533E34}"/>
              </a:ext>
            </a:extLst>
          </p:cNvPr>
          <p:cNvSpPr/>
          <p:nvPr/>
        </p:nvSpPr>
        <p:spPr>
          <a:xfrm>
            <a:off x="7126664" y="2714920"/>
            <a:ext cx="3205114" cy="827269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038DE1D-B541-4E17-830E-B1BD341BFB42}"/>
              </a:ext>
            </a:extLst>
          </p:cNvPr>
          <p:cNvSpPr/>
          <p:nvPr/>
        </p:nvSpPr>
        <p:spPr>
          <a:xfrm>
            <a:off x="5926318" y="3960831"/>
            <a:ext cx="6166718" cy="592316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0367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0B3E19-C110-4102-A975-4B94197271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725633"/>
          </a:xfrm>
        </p:spPr>
        <p:txBody>
          <a:bodyPr/>
          <a:lstStyle/>
          <a:p>
            <a:r>
              <a:rPr lang="en-US" dirty="0"/>
              <a:t>Detailed stats web-scraper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301333-C924-46C4-B493-A83B9AA989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6111" y="1410647"/>
            <a:ext cx="8946541" cy="4994635"/>
          </a:xfrm>
        </p:spPr>
        <p:txBody>
          <a:bodyPr/>
          <a:lstStyle/>
          <a:p>
            <a:r>
              <a:rPr lang="en-US" dirty="0"/>
              <a:t>Purpose of collecting detailed stats</a:t>
            </a:r>
          </a:p>
          <a:p>
            <a:pPr lvl="1"/>
            <a:r>
              <a:rPr lang="en-US" dirty="0"/>
              <a:t>Can analyze fighter style</a:t>
            </a:r>
          </a:p>
          <a:p>
            <a:r>
              <a:rPr lang="en-US" dirty="0"/>
              <a:t>Data collected</a:t>
            </a:r>
          </a:p>
          <a:p>
            <a:pPr lvl="1"/>
            <a:r>
              <a:rPr lang="en-US" dirty="0"/>
              <a:t>Striking, takedowns, submissions</a:t>
            </a:r>
          </a:p>
          <a:p>
            <a:r>
              <a:rPr lang="en-US" dirty="0"/>
              <a:t>How the data is collected</a:t>
            </a:r>
          </a:p>
          <a:p>
            <a:pPr lvl="1"/>
            <a:r>
              <a:rPr lang="en-US" dirty="0"/>
              <a:t>Pick correct link from Google results</a:t>
            </a:r>
          </a:p>
          <a:p>
            <a:pPr lvl="1"/>
            <a:r>
              <a:rPr lang="en-US" dirty="0"/>
              <a:t>Visit MMA statistics website</a:t>
            </a:r>
          </a:p>
          <a:p>
            <a:pPr lvl="1"/>
            <a:r>
              <a:rPr lang="en-US" dirty="0"/>
              <a:t>Same library as other web-scraper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6077FEC-5461-4464-9DF4-024DEF0947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4220" y="4034235"/>
            <a:ext cx="6573037" cy="2603343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E2E466D5-6507-41C2-8724-7A5D9EFA4CF5}"/>
              </a:ext>
            </a:extLst>
          </p:cNvPr>
          <p:cNvSpPr/>
          <p:nvPr/>
        </p:nvSpPr>
        <p:spPr>
          <a:xfrm>
            <a:off x="5575624" y="4508637"/>
            <a:ext cx="2616269" cy="1213433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2770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EDBE6C-B6A3-40B8-B7DF-9D34EAB417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Ranking the fighters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F99318-AC25-48E8-8056-6163291519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6813" y="1430750"/>
            <a:ext cx="6315583" cy="5243428"/>
          </a:xfrm>
        </p:spPr>
        <p:txBody>
          <a:bodyPr>
            <a:normAutofit/>
          </a:bodyPr>
          <a:lstStyle/>
          <a:p>
            <a:r>
              <a:rPr lang="en-US" dirty="0"/>
              <a:t>Purpose of ranking fighters</a:t>
            </a:r>
          </a:p>
          <a:p>
            <a:r>
              <a:rPr lang="en-US" dirty="0"/>
              <a:t>Formula used to rank fighters</a:t>
            </a:r>
          </a:p>
          <a:p>
            <a:pPr lvl="1"/>
            <a:r>
              <a:rPr lang="en-US" dirty="0"/>
              <a:t>Elo ranking system</a:t>
            </a:r>
          </a:p>
          <a:p>
            <a:r>
              <a:rPr lang="en-US" dirty="0"/>
              <a:t>How the fighters are ranked</a:t>
            </a:r>
          </a:p>
          <a:p>
            <a:pPr lvl="1"/>
            <a:r>
              <a:rPr lang="en-US" dirty="0"/>
              <a:t>Fights in chronological order</a:t>
            </a:r>
          </a:p>
          <a:p>
            <a:r>
              <a:rPr lang="en-US" dirty="0"/>
              <a:t>Why I switched ranking formulas</a:t>
            </a:r>
          </a:p>
          <a:p>
            <a:pPr lvl="1"/>
            <a:r>
              <a:rPr lang="en-US" dirty="0"/>
              <a:t>Fighter activity/inactivity</a:t>
            </a:r>
          </a:p>
          <a:p>
            <a:pPr lvl="1"/>
            <a:r>
              <a:rPr lang="en-US" dirty="0"/>
              <a:t>Glicko2 ranking system</a:t>
            </a:r>
          </a:p>
          <a:p>
            <a:pPr lvl="1"/>
            <a:r>
              <a:rPr lang="en-US" dirty="0"/>
              <a:t>Using Python Glicko2 module</a:t>
            </a:r>
          </a:p>
          <a:p>
            <a:r>
              <a:rPr lang="en-US" dirty="0"/>
              <a:t>Glicko2</a:t>
            </a:r>
          </a:p>
          <a:p>
            <a:pPr lvl="1"/>
            <a:r>
              <a:rPr lang="en-US" dirty="0"/>
              <a:t>Like Elo, but rating period</a:t>
            </a:r>
          </a:p>
          <a:p>
            <a:pPr lvl="1"/>
            <a:r>
              <a:rPr lang="en-US" dirty="0"/>
              <a:t>Activity over rating period is relevant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5A393DE-F81F-4E3C-9351-120BC4D4733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77" t="9713" r="7415" b="6588"/>
          <a:stretch/>
        </p:blipFill>
        <p:spPr>
          <a:xfrm>
            <a:off x="5946338" y="3677215"/>
            <a:ext cx="5408984" cy="297341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A3B96E0-3F53-4A75-982A-3CCE990774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7493" y="1152983"/>
            <a:ext cx="3552770" cy="236897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B41C2E1-7350-459D-84D1-B9F340E6821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5104" y="1154840"/>
            <a:ext cx="3556938" cy="2368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35994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76DFA8-2959-4670-91D1-34D00E29F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Betting algorithms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23A02E-CBAF-434C-983F-5A43496D08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6112" y="1318181"/>
            <a:ext cx="6612527" cy="5346569"/>
          </a:xfrm>
        </p:spPr>
        <p:txBody>
          <a:bodyPr>
            <a:normAutofit/>
          </a:bodyPr>
          <a:lstStyle/>
          <a:p>
            <a:r>
              <a:rPr lang="en-US" dirty="0"/>
              <a:t>Basic algorithm</a:t>
            </a:r>
          </a:p>
          <a:p>
            <a:pPr lvl="1"/>
            <a:r>
              <a:rPr lang="en-US" dirty="0"/>
              <a:t>Ratio between fighter rating</a:t>
            </a:r>
          </a:p>
          <a:p>
            <a:pPr lvl="1"/>
            <a:r>
              <a:rPr lang="en-US" dirty="0"/>
              <a:t>Basis of other algorithms</a:t>
            </a:r>
          </a:p>
          <a:p>
            <a:r>
              <a:rPr lang="en-US" dirty="0"/>
              <a:t>Compare common opponents algorithm</a:t>
            </a:r>
          </a:p>
          <a:p>
            <a:pPr lvl="1"/>
            <a:r>
              <a:rPr lang="en-US" dirty="0"/>
              <a:t>Purpose of comparing common opponents</a:t>
            </a:r>
          </a:p>
          <a:p>
            <a:r>
              <a:rPr lang="en-US" dirty="0"/>
              <a:t>Compare style algorithm</a:t>
            </a:r>
          </a:p>
          <a:p>
            <a:pPr lvl="1"/>
            <a:r>
              <a:rPr lang="en-US" dirty="0"/>
              <a:t>Uses a fighter’s detailed stats</a:t>
            </a:r>
          </a:p>
          <a:p>
            <a:pPr lvl="1"/>
            <a:r>
              <a:rPr lang="en-US" dirty="0"/>
              <a:t>Very simple algorithm</a:t>
            </a:r>
          </a:p>
          <a:p>
            <a:r>
              <a:rPr lang="en-US" dirty="0"/>
              <a:t>Challenges in creating my betting algorithms</a:t>
            </a:r>
          </a:p>
          <a:p>
            <a:pPr lvl="1"/>
            <a:r>
              <a:rPr lang="en-US" dirty="0"/>
              <a:t>Hard to objectively view accuracy of odds</a:t>
            </a:r>
          </a:p>
          <a:p>
            <a:pPr lvl="1"/>
            <a:r>
              <a:rPr lang="en-US" dirty="0"/>
              <a:t>Time constraints</a:t>
            </a:r>
          </a:p>
          <a:p>
            <a:r>
              <a:rPr lang="en-US" dirty="0"/>
              <a:t>Algorithms I would implement given more time</a:t>
            </a:r>
          </a:p>
          <a:p>
            <a:pPr lvl="1"/>
            <a:r>
              <a:rPr lang="en-US" dirty="0"/>
              <a:t>Generalize styles, common opponent styles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72BE032-FBF1-426C-AFC4-6A6B8930B5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5162" y="2333884"/>
            <a:ext cx="2450019" cy="184218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E852FD4-6A28-416E-B6D2-BE096CF521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5180" y="2333884"/>
            <a:ext cx="2474581" cy="184218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192AC05-2EDF-4553-B4C2-7FE64621150F}"/>
              </a:ext>
            </a:extLst>
          </p:cNvPr>
          <p:cNvSpPr txBox="1"/>
          <p:nvPr/>
        </p:nvSpPr>
        <p:spPr>
          <a:xfrm>
            <a:off x="6745161" y="1672241"/>
            <a:ext cx="24500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Eddie Alvarez record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8912C87-691E-4E29-A54F-783189AC2100}"/>
              </a:ext>
            </a:extLst>
          </p:cNvPr>
          <p:cNvSpPr txBox="1"/>
          <p:nvPr/>
        </p:nvSpPr>
        <p:spPr>
          <a:xfrm>
            <a:off x="9289759" y="1672240"/>
            <a:ext cx="24500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Tony Ferguson record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121AFE7-52DE-45E0-AB1C-B467F211F96B}"/>
              </a:ext>
            </a:extLst>
          </p:cNvPr>
          <p:cNvSpPr/>
          <p:nvPr/>
        </p:nvSpPr>
        <p:spPr>
          <a:xfrm>
            <a:off x="6745161" y="2960016"/>
            <a:ext cx="4924600" cy="578077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5020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E5B360-7569-4A51-9856-947661DA0E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08A70C-2807-4CF9-8079-A84C22853F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6111" y="1308200"/>
            <a:ext cx="8946541" cy="4706101"/>
          </a:xfrm>
        </p:spPr>
        <p:txBody>
          <a:bodyPr/>
          <a:lstStyle/>
          <a:p>
            <a:r>
              <a:rPr lang="en-US" dirty="0"/>
              <a:t>Purpose of UI</a:t>
            </a:r>
          </a:p>
          <a:p>
            <a:pPr lvl="1"/>
            <a:r>
              <a:rPr lang="en-US" dirty="0"/>
              <a:t>View fighter stats</a:t>
            </a:r>
          </a:p>
          <a:p>
            <a:pPr lvl="1"/>
            <a:r>
              <a:rPr lang="en-US" dirty="0"/>
              <a:t>Browse fighter database</a:t>
            </a:r>
          </a:p>
          <a:p>
            <a:pPr lvl="1"/>
            <a:r>
              <a:rPr lang="en-US" dirty="0"/>
              <a:t>View betting odds</a:t>
            </a:r>
          </a:p>
          <a:p>
            <a:r>
              <a:rPr lang="en-US" dirty="0"/>
              <a:t>Technologies used</a:t>
            </a:r>
          </a:p>
          <a:p>
            <a:pPr lvl="1"/>
            <a:r>
              <a:rPr lang="en-US" dirty="0"/>
              <a:t>Qt toolkit for Python</a:t>
            </a:r>
          </a:p>
          <a:p>
            <a:pPr lvl="1"/>
            <a:r>
              <a:rPr lang="en-US" dirty="0"/>
              <a:t>PIL (Python Imaging Library)</a:t>
            </a:r>
          </a:p>
          <a:p>
            <a:r>
              <a:rPr lang="en-US" dirty="0"/>
              <a:t>What I learned</a:t>
            </a:r>
          </a:p>
          <a:p>
            <a:pPr lvl="1"/>
            <a:r>
              <a:rPr lang="en-US" dirty="0"/>
              <a:t>Using lambdas in a UI</a:t>
            </a:r>
          </a:p>
          <a:p>
            <a:pPr lvl="1"/>
            <a:r>
              <a:rPr lang="en-US" dirty="0"/>
              <a:t>Displaying images in a UI</a:t>
            </a:r>
          </a:p>
          <a:p>
            <a:pPr lvl="1"/>
            <a:r>
              <a:rPr lang="en-US" dirty="0"/>
              <a:t>CSS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EBCE4CD-BEEE-4F0E-B29F-AFF78BAD237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4191" b="10692"/>
          <a:stretch/>
        </p:blipFill>
        <p:spPr>
          <a:xfrm>
            <a:off x="4759974" y="3856369"/>
            <a:ext cx="3553059" cy="292639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1E0A2E1-2BBA-40F9-8F3C-C04E9E3F869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8765" y="384481"/>
            <a:ext cx="3664138" cy="526442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94A6CD3-1288-407E-AD95-487466E0003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3737" y="363502"/>
            <a:ext cx="3485917" cy="3417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44706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E3095-DF61-49A5-8614-A2BC26F321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Technologies I learned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663867-302E-4EC2-99A8-80809C6082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Python</a:t>
            </a:r>
          </a:p>
          <a:p>
            <a:pPr lvl="1"/>
            <a:r>
              <a:rPr lang="en-US" dirty="0"/>
              <a:t>Dynamically-typed language</a:t>
            </a:r>
          </a:p>
          <a:p>
            <a:pPr lvl="1"/>
            <a:r>
              <a:rPr lang="en-US" dirty="0"/>
              <a:t>List comprehensions</a:t>
            </a:r>
          </a:p>
          <a:p>
            <a:pPr lvl="1"/>
            <a:r>
              <a:rPr lang="en-US" dirty="0"/>
              <a:t>Python URL library</a:t>
            </a:r>
          </a:p>
          <a:p>
            <a:r>
              <a:rPr lang="en-US" dirty="0"/>
              <a:t>Wikipedia API</a:t>
            </a:r>
          </a:p>
          <a:p>
            <a:r>
              <a:rPr lang="en-US" dirty="0"/>
              <a:t>BeautifulSoup4 library</a:t>
            </a:r>
          </a:p>
          <a:p>
            <a:r>
              <a:rPr lang="en-US" dirty="0"/>
              <a:t>PyCharm IDE</a:t>
            </a:r>
          </a:p>
          <a:p>
            <a:r>
              <a:rPr lang="en-US" dirty="0"/>
              <a:t>Basic HTML</a:t>
            </a:r>
          </a:p>
          <a:p>
            <a:r>
              <a:rPr lang="en-US" dirty="0"/>
              <a:t>Some CSS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0E94046-E5FA-4ED6-A267-C2D3EE7C62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7006" y="2928195"/>
            <a:ext cx="7820153" cy="34290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A61504D-AA0C-4193-8ACE-28D8FA9E26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2667" y="4178327"/>
            <a:ext cx="3499482" cy="33544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7D0974D-4B83-479A-905D-37BD2A2DAEA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28" t="34145" r="-5610" b="34686"/>
          <a:stretch/>
        </p:blipFill>
        <p:spPr>
          <a:xfrm>
            <a:off x="4153635" y="3382695"/>
            <a:ext cx="2545104" cy="29660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1EEFAF5-86D2-4C61-A523-DE78C0A182B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1418" y="5493686"/>
            <a:ext cx="4954699" cy="333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99105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1410</TotalTime>
  <Words>405</Words>
  <Application>Microsoft Office PowerPoint</Application>
  <PresentationFormat>Widescreen</PresentationFormat>
  <Paragraphs>103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Century Gothic</vt:lpstr>
      <vt:lpstr>Wingdings 3</vt:lpstr>
      <vt:lpstr>Ion</vt:lpstr>
      <vt:lpstr>MMA Fighter Odds Calculator</vt:lpstr>
      <vt:lpstr>Brief description of mixed martial arts (MMA)</vt:lpstr>
      <vt:lpstr>Overview of project</vt:lpstr>
      <vt:lpstr>Basic stats web-scraper</vt:lpstr>
      <vt:lpstr>Detailed stats web-scraper</vt:lpstr>
      <vt:lpstr>Ranking the fighters</vt:lpstr>
      <vt:lpstr>Betting algorithms</vt:lpstr>
      <vt:lpstr>UI</vt:lpstr>
      <vt:lpstr>Technologies I learned</vt:lpstr>
      <vt:lpstr>What I would do differently / what I would still like to work 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MMA Fighter Odds Calculator</dc:title>
  <dc:creator>Emmett Krochock</dc:creator>
  <cp:lastModifiedBy>Emmett Krochock</cp:lastModifiedBy>
  <cp:revision>18</cp:revision>
  <dcterms:created xsi:type="dcterms:W3CDTF">2021-12-04T18:32:21Z</dcterms:created>
  <dcterms:modified xsi:type="dcterms:W3CDTF">2021-12-05T18:08:15Z</dcterms:modified>
</cp:coreProperties>
</file>