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Coach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iOS Application</a:t>
            </a:r>
          </a:p>
          <a:p>
            <a:r>
              <a:rPr lang="en-US" dirty="0" smtClean="0"/>
              <a:t>Created by Jessica Huron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</a:p>
          <a:p>
            <a:r>
              <a:rPr lang="en-US" dirty="0" smtClean="0"/>
              <a:t>Assistive Technology Tool</a:t>
            </a:r>
          </a:p>
          <a:p>
            <a:r>
              <a:rPr lang="en-US" dirty="0" smtClean="0"/>
              <a:t>Increased independence in the workplace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Beginning in </a:t>
            </a:r>
            <a:r>
              <a:rPr lang="en-US" dirty="0" err="1" smtClean="0"/>
              <a:t>Obj</a:t>
            </a:r>
            <a:r>
              <a:rPr lang="en-US" dirty="0" smtClean="0"/>
              <a:t>-C</a:t>
            </a:r>
          </a:p>
          <a:p>
            <a:r>
              <a:rPr lang="en-US" dirty="0" smtClean="0"/>
              <a:t>Wireframe</a:t>
            </a:r>
          </a:p>
          <a:p>
            <a:r>
              <a:rPr lang="en-US" dirty="0" smtClean="0"/>
              <a:t>Data storage</a:t>
            </a:r>
          </a:p>
          <a:p>
            <a:pPr lvl="1"/>
            <a:r>
              <a:rPr lang="en-US" dirty="0" smtClean="0"/>
              <a:t>Beginning with </a:t>
            </a:r>
            <a:r>
              <a:rPr lang="en-US" dirty="0" err="1" smtClean="0"/>
              <a:t>sqlite</a:t>
            </a:r>
            <a:endParaRPr lang="en-US" dirty="0" smtClean="0"/>
          </a:p>
          <a:p>
            <a:r>
              <a:rPr lang="en-US" dirty="0" smtClean="0"/>
              <a:t>Starting over! </a:t>
            </a:r>
          </a:p>
          <a:p>
            <a:r>
              <a:rPr lang="en-US" dirty="0" smtClean="0"/>
              <a:t>Realizing reality of proposed feature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Timepicker</a:t>
            </a:r>
            <a:endParaRPr lang="en-US" dirty="0" smtClean="0"/>
          </a:p>
          <a:p>
            <a:r>
              <a:rPr lang="en-US" dirty="0" smtClean="0"/>
              <a:t>Core Data</a:t>
            </a:r>
          </a:p>
          <a:p>
            <a:r>
              <a:rPr lang="en-US" dirty="0" err="1" smtClean="0"/>
              <a:t>Tableview</a:t>
            </a:r>
            <a:r>
              <a:rPr lang="en-US" dirty="0" smtClean="0"/>
              <a:t> Controllers</a:t>
            </a:r>
          </a:p>
          <a:p>
            <a:r>
              <a:rPr lang="en-US" dirty="0" smtClean="0"/>
              <a:t>Navigation Controllers</a:t>
            </a:r>
          </a:p>
          <a:p>
            <a:r>
              <a:rPr lang="en-US" dirty="0" smtClean="0"/>
              <a:t>Tab bar controllers</a:t>
            </a:r>
          </a:p>
          <a:p>
            <a:r>
              <a:rPr lang="en-US" dirty="0" smtClean="0"/>
              <a:t>Alert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data storage </a:t>
            </a:r>
          </a:p>
          <a:p>
            <a:pPr lvl="1"/>
            <a:r>
              <a:rPr lang="en-US" dirty="0" smtClean="0"/>
              <a:t>Core data uses </a:t>
            </a:r>
            <a:r>
              <a:rPr lang="en-US" dirty="0" err="1" smtClean="0"/>
              <a:t>NSFetchedResultsController</a:t>
            </a:r>
            <a:r>
              <a:rPr lang="en-US" dirty="0" smtClean="0"/>
              <a:t> to connect the model (Core Data) to the views (Storyboards)</a:t>
            </a:r>
          </a:p>
          <a:p>
            <a:pPr lvl="1"/>
            <a:r>
              <a:rPr lang="en-US" dirty="0" err="1" smtClean="0"/>
              <a:t>NSFetchedResultsController</a:t>
            </a:r>
            <a:r>
              <a:rPr lang="en-US" dirty="0" smtClean="0"/>
              <a:t> provides the interface between Core Data and </a:t>
            </a:r>
            <a:r>
              <a:rPr lang="en-US" dirty="0" err="1" smtClean="0"/>
              <a:t>UITableView</a:t>
            </a:r>
            <a:r>
              <a:rPr lang="en-US" dirty="0" smtClean="0"/>
              <a:t> objects </a:t>
            </a:r>
          </a:p>
          <a:p>
            <a:pPr lvl="2"/>
            <a:r>
              <a:rPr lang="en-US" dirty="0" smtClean="0"/>
              <a:t>The interface allows communication between different layers</a:t>
            </a:r>
          </a:p>
          <a:p>
            <a:r>
              <a:rPr lang="en-US" dirty="0" smtClean="0"/>
              <a:t>Saved by the Singleton Pattern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err="1" smtClean="0"/>
              <a:t>EditScheduleVC</a:t>
            </a:r>
            <a:endParaRPr lang="en-US" dirty="0" smtClean="0"/>
          </a:p>
          <a:p>
            <a:pPr lvl="2"/>
            <a:r>
              <a:rPr lang="en-US" dirty="0" err="1" smtClean="0"/>
              <a:t>myScheduleVC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5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Navigating </a:t>
            </a:r>
            <a:r>
              <a:rPr lang="en-US" dirty="0" err="1" smtClean="0"/>
              <a:t>Xcode</a:t>
            </a:r>
            <a:endParaRPr lang="en-US" dirty="0" smtClean="0"/>
          </a:p>
          <a:p>
            <a:r>
              <a:rPr lang="en-US" dirty="0" smtClean="0"/>
              <a:t>Swift vs. Objective C </a:t>
            </a:r>
          </a:p>
          <a:p>
            <a:r>
              <a:rPr lang="en-US" dirty="0" err="1" smtClean="0"/>
              <a:t>Sqlite</a:t>
            </a:r>
            <a:r>
              <a:rPr lang="en-US" dirty="0" smtClean="0"/>
              <a:t> vs. Core Data</a:t>
            </a:r>
          </a:p>
          <a:p>
            <a:r>
              <a:rPr lang="en-US" dirty="0" smtClean="0"/>
              <a:t>Passing data between view 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Would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of proposed features, such as checking off completed tasks </a:t>
            </a:r>
          </a:p>
          <a:p>
            <a:r>
              <a:rPr lang="en-US" dirty="0" smtClean="0"/>
              <a:t>More visuals throughout</a:t>
            </a:r>
          </a:p>
          <a:p>
            <a:r>
              <a:rPr lang="en-US" dirty="0" smtClean="0"/>
              <a:t>Nicer layout (fonts, design, etc.)</a:t>
            </a:r>
          </a:p>
          <a:p>
            <a:r>
              <a:rPr lang="en-US" dirty="0" smtClean="0"/>
              <a:t>Begin coding earlier, spend less time on design and analysis </a:t>
            </a:r>
          </a:p>
          <a:p>
            <a:pPr lvl="1"/>
            <a:r>
              <a:rPr lang="en-US" dirty="0" smtClean="0"/>
              <a:t>Storyboards are too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652618"/>
              </p:ext>
            </p:extLst>
          </p:nvPr>
        </p:nvGraphicFramePr>
        <p:xfrm>
          <a:off x="2906972" y="609600"/>
          <a:ext cx="6489860" cy="5886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824"/>
                <a:gridCol w="2163518"/>
                <a:gridCol w="2163518"/>
              </a:tblGrid>
              <a:tr h="160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Feature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Extra Info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Points Assigned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 anchor="b"/>
                </a:tc>
              </a:tr>
              <a:tr h="279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Persistent Data Storage  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Using Core Data to store employee information, tasks, etc.   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20 </a:t>
                      </a:r>
                      <a:r>
                        <a:rPr lang="en-US" sz="700" dirty="0" smtClean="0">
                          <a:effectLst/>
                        </a:rPr>
                        <a:t>pts        ACHIEVED:</a:t>
                      </a:r>
                      <a:r>
                        <a:rPr lang="en-US" sz="700" baseline="0" dirty="0" smtClean="0">
                          <a:effectLst/>
                        </a:rPr>
                        <a:t> 20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310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Ability to edit employee schedule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Access in job coach/employer view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15 </a:t>
                      </a:r>
                      <a:r>
                        <a:rPr lang="en-US" sz="700" dirty="0" smtClean="0">
                          <a:effectLst/>
                        </a:rPr>
                        <a:t>pts        </a:t>
                      </a:r>
                      <a:r>
                        <a:rPr lang="en-US" sz="800" dirty="0" smtClean="0">
                          <a:effectLst/>
                        </a:rPr>
                        <a:t>ACHIEVED: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dirty="0" smtClean="0">
                          <a:effectLst/>
                        </a:rPr>
                        <a:t>15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279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Ability to edit employee task list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Access in job coach/employer view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15 </a:t>
                      </a:r>
                      <a:r>
                        <a:rPr lang="en-US" sz="700" dirty="0" smtClean="0">
                          <a:effectLst/>
                        </a:rPr>
                        <a:t>pts        </a:t>
                      </a:r>
                      <a:r>
                        <a:rPr lang="en-US" sz="800" dirty="0" smtClean="0">
                          <a:effectLst/>
                        </a:rPr>
                        <a:t>ACHIEVED: 15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160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Interactive daily schedule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Access in employee view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10 </a:t>
                      </a:r>
                      <a:r>
                        <a:rPr lang="en-US" sz="700" dirty="0" smtClean="0">
                          <a:effectLst/>
                        </a:rPr>
                        <a:t>pts        ACHIEVED:</a:t>
                      </a:r>
                      <a:r>
                        <a:rPr lang="en-US" sz="700" baseline="0" dirty="0" smtClean="0">
                          <a:effectLst/>
                        </a:rPr>
                        <a:t> 7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8311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Task list which expands to break down individual task into smaller steps, paired with visuals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Access in employee view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Ideally, visuals would be pictures of employee completing these tasks in the workplace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15 </a:t>
                      </a:r>
                      <a:r>
                        <a:rPr lang="en-US" sz="700" dirty="0" smtClean="0">
                          <a:effectLst/>
                        </a:rPr>
                        <a:t>pts        </a:t>
                      </a:r>
                      <a:r>
                        <a:rPr lang="en-US" sz="800" dirty="0" smtClean="0">
                          <a:effectLst/>
                        </a:rPr>
                        <a:t>ACHIEVED: 13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952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Task completion/”Done” selector, which greys out the completed tasks and may require a supervisor or coworker’s authentication before the task shows up as completed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Access in employee view 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5 pts       </a:t>
                      </a:r>
                      <a:r>
                        <a:rPr lang="en-US" sz="800" dirty="0" smtClean="0">
                          <a:effectLst/>
                        </a:rPr>
                        <a:t>ACHIEVED: 0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  <a:tr h="29110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Bonus Features: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- Break timers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- “What should I be doing now?” button on the bottom of every screen (other than login)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>
                          <a:effectLst/>
                        </a:rPr>
                        <a:t>- Login to the employee view or the job coach/employer view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Based on the scheduled breaks found in the employee’s daily schedule, there should be an alert/reminder at the scheduled break time and a visual timer should begin for the allotted break time.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Access in employee view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Only the job coach/employer view will require a password. This keeps use of the app simple for the main user (the employee) and prevents the employee from editing their daily schedule, removing non-preferred tasks from task list, etc.  </a:t>
                      </a:r>
                      <a:endParaRPr lang="en-US" sz="80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00" dirty="0">
                          <a:effectLst/>
                        </a:rPr>
                        <a:t>15 </a:t>
                      </a:r>
                      <a:r>
                        <a:rPr lang="en-US" sz="700" dirty="0" smtClean="0">
                          <a:effectLst/>
                        </a:rPr>
                        <a:t>pts       </a:t>
                      </a:r>
                      <a:r>
                        <a:rPr lang="en-US" sz="800" dirty="0" smtClean="0">
                          <a:effectLst/>
                        </a:rPr>
                        <a:t>ACHIEVED: 5</a:t>
                      </a:r>
                      <a:endParaRPr lang="en-US" sz="800" dirty="0">
                        <a:solidFill>
                          <a:srgbClr val="404040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1317" marR="7131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598" y="6581001"/>
            <a:ext cx="636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(&gt;= 90)	B (&gt;=80)</a:t>
            </a:r>
            <a:r>
              <a:rPr lang="en-US" sz="1400"/>
              <a:t>	</a:t>
            </a:r>
            <a:r>
              <a:rPr lang="en-US" sz="1400" smtClean="0"/>
              <a:t>C </a:t>
            </a:r>
            <a:r>
              <a:rPr lang="en-US" sz="1400" dirty="0"/>
              <a:t>(&gt;=70)</a:t>
            </a:r>
            <a:r>
              <a:rPr lang="en-US" sz="1400"/>
              <a:t>	</a:t>
            </a:r>
            <a:r>
              <a:rPr lang="en-US" sz="1400" smtClean="0"/>
              <a:t>D </a:t>
            </a:r>
            <a:r>
              <a:rPr lang="en-US" sz="1400" dirty="0"/>
              <a:t>(&gt;= 60)	F (&lt;60)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77334" y="1642030"/>
            <a:ext cx="1828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Total:</a:t>
            </a:r>
          </a:p>
          <a:p>
            <a:r>
              <a:rPr lang="en-US" smtClean="0"/>
              <a:t>80  </a:t>
            </a:r>
            <a:r>
              <a:rPr lang="en-US" dirty="0"/>
              <a:t>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Adjusted:</a:t>
            </a:r>
          </a:p>
          <a:p>
            <a:r>
              <a:rPr lang="en-US" dirty="0" smtClean="0"/>
              <a:t>A-  </a:t>
            </a:r>
          </a:p>
          <a:p>
            <a:endParaRPr lang="en-US" dirty="0"/>
          </a:p>
          <a:p>
            <a:r>
              <a:rPr lang="en-US" dirty="0" smtClean="0"/>
              <a:t>Reasons:</a:t>
            </a:r>
          </a:p>
          <a:p>
            <a:r>
              <a:rPr lang="en-US" sz="1400" dirty="0" smtClean="0"/>
              <a:t>-proposed features were more complex than I realized</a:t>
            </a:r>
          </a:p>
          <a:p>
            <a:endParaRPr lang="en-US" sz="1400" dirty="0" smtClean="0"/>
          </a:p>
          <a:p>
            <a:r>
              <a:rPr lang="en-US" sz="1400" dirty="0" smtClean="0"/>
              <a:t>-initially did not even plan on data storage and that process (learning and implementing) took much longer)</a:t>
            </a:r>
          </a:p>
          <a:p>
            <a:endParaRPr lang="en-US" sz="1400" dirty="0"/>
          </a:p>
          <a:p>
            <a:r>
              <a:rPr lang="en-US" sz="1400" dirty="0" smtClean="0"/>
              <a:t>-learning new language, new IDE took time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59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374</Words>
  <Application>Microsoft Macintosh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Times New Roman</vt:lpstr>
      <vt:lpstr>Trebuchet MS</vt:lpstr>
      <vt:lpstr>Wingdings 3</vt:lpstr>
      <vt:lpstr>Arial</vt:lpstr>
      <vt:lpstr>Facet</vt:lpstr>
      <vt:lpstr>Job Coach</vt:lpstr>
      <vt:lpstr>Motivation and Purpose</vt:lpstr>
      <vt:lpstr>Process</vt:lpstr>
      <vt:lpstr>iOS Features</vt:lpstr>
      <vt:lpstr>Software Features</vt:lpstr>
      <vt:lpstr>Difficulties</vt:lpstr>
      <vt:lpstr>What I Would Change</vt:lpstr>
      <vt:lpstr>Rubric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Coach</dc:title>
  <dc:creator>Microsoft Office User</dc:creator>
  <cp:lastModifiedBy>Microsoft Office User</cp:lastModifiedBy>
  <cp:revision>27</cp:revision>
  <dcterms:created xsi:type="dcterms:W3CDTF">2016-12-09T16:50:37Z</dcterms:created>
  <dcterms:modified xsi:type="dcterms:W3CDTF">2016-12-09T17:35:53Z</dcterms:modified>
</cp:coreProperties>
</file>