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6622" autoAdjust="0"/>
  </p:normalViewPr>
  <p:slideViewPr>
    <p:cSldViewPr snapToGrid="0">
      <p:cViewPr varScale="1">
        <p:scale>
          <a:sx n="76" d="100"/>
          <a:sy n="76" d="100"/>
        </p:scale>
        <p:origin x="1914" y="90"/>
      </p:cViewPr>
      <p:guideLst/>
    </p:cSldViewPr>
  </p:slideViewPr>
  <p:notesTextViewPr>
    <p:cViewPr>
      <p:scale>
        <a:sx n="176" d="100"/>
        <a:sy n="176" d="100"/>
      </p:scale>
      <p:origin x="0" y="0"/>
    </p:cViewPr>
  </p:notesTextViewPr>
  <p:notesViewPr>
    <p:cSldViewPr snapToGrid="0">
      <p:cViewPr>
        <p:scale>
          <a:sx n="125" d="100"/>
          <a:sy n="125" d="100"/>
        </p:scale>
        <p:origin x="1088" y="-10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846B19-49FF-48D4-A43E-91AAE957717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BD852-F43B-4395-8173-57FADDF6E8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0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9BD852-F43B-4395-8173-57FADDF6E8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48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Talk about how you learned a lot more about python</a:t>
            </a:r>
          </a:p>
          <a:p>
            <a:r>
              <a:rPr lang="en-US" dirty="0"/>
              <a:t>How you learned some real world uses for MySQL</a:t>
            </a:r>
          </a:p>
          <a:p>
            <a:r>
              <a:rPr lang="en-US" dirty="0"/>
              <a:t>How you knew nothing about web dev before, and now you do</a:t>
            </a:r>
          </a:p>
          <a:p>
            <a:r>
              <a:rPr lang="en-US" dirty="0"/>
              <a:t>How important it is to look up documentation and the challenges.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9BD852-F43B-4395-8173-57FADDF6E8C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87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Has you can guess by the title it’s a web application implementing a photo database. </a:t>
            </a:r>
          </a:p>
          <a:p>
            <a:endParaRPr lang="en-US" dirty="0"/>
          </a:p>
          <a:p>
            <a:r>
              <a:rPr lang="en-US" dirty="0"/>
              <a:t>On the surface it may seem a little simple, but there are a lot of things that need to come together for things to work properly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9BD852-F43B-4395-8173-57FADDF6E8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11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EXPLAIN WHAT YOU PROJECT DOES</a:t>
            </a:r>
          </a:p>
          <a:p>
            <a:endParaRPr lang="en-US" dirty="0"/>
          </a:p>
          <a:p>
            <a:r>
              <a:rPr lang="en-US" dirty="0"/>
              <a:t>Talk about features and what makes it cool.</a:t>
            </a:r>
          </a:p>
          <a:p>
            <a:endParaRPr lang="en-US" dirty="0"/>
          </a:p>
          <a:p>
            <a:r>
              <a:rPr lang="en-US" dirty="0"/>
              <a:t>Describe wat you mean by verification system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9BD852-F43B-4395-8173-57FADDF6E8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454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you chose things such as python and MySQL because making popular technologies work together is a real world skill. </a:t>
            </a:r>
          </a:p>
          <a:p>
            <a:endParaRPr lang="en-US" dirty="0"/>
          </a:p>
          <a:p>
            <a:r>
              <a:rPr lang="en-US" dirty="0"/>
              <a:t>You did everything on Euclid because you wanted more experience. Wanted to get more comfortable in a </a:t>
            </a:r>
            <a:r>
              <a:rPr lang="en-US" dirty="0" err="1"/>
              <a:t>linux</a:t>
            </a:r>
            <a:r>
              <a:rPr lang="en-US" dirty="0"/>
              <a:t> environment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9BD852-F43B-4395-8173-57FADDF6E8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021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you wanted more experience with Python specifically </a:t>
            </a:r>
            <a:r>
              <a:rPr lang="en-US" dirty="0" err="1"/>
              <a:t>beause</a:t>
            </a:r>
            <a:r>
              <a:rPr lang="en-US" dirty="0"/>
              <a:t> of how popular it is and that it may help you in a career.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9BD852-F43B-4395-8173-57FADDF6E8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16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what you used MySQL for. Again tell you wanted experience with </a:t>
            </a:r>
            <a:r>
              <a:rPr lang="en-US" dirty="0" err="1"/>
              <a:t>widly</a:t>
            </a:r>
            <a:r>
              <a:rPr lang="en-US" dirty="0"/>
              <a:t> used things.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9BD852-F43B-4395-8173-57FADDF6E8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729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how flask is what enables your project to be accessed via the web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9BD852-F43B-4395-8173-57FADDF6E8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95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how you know most people in the room know what it is but for those who </a:t>
            </a:r>
            <a:r>
              <a:rPr lang="en-US" dirty="0" err="1"/>
              <a:t>dont</a:t>
            </a:r>
            <a:endParaRPr lang="en-US" dirty="0"/>
          </a:p>
          <a:p>
            <a:r>
              <a:rPr lang="en-US" dirty="0"/>
              <a:t>Explain URL routing- means mapping the URLs to a specific function that will handle the logic for that URL.</a:t>
            </a:r>
          </a:p>
          <a:p>
            <a:r>
              <a:rPr lang="en-US" dirty="0"/>
              <a:t> explain </a:t>
            </a:r>
            <a:r>
              <a:rPr lang="en-US" dirty="0" err="1"/>
              <a:t>whats</a:t>
            </a:r>
            <a:r>
              <a:rPr lang="en-US" dirty="0"/>
              <a:t> going on in the image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9BD852-F43B-4395-8173-57FADDF6E8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57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why seeking out vulnerabilities was a big deal- how it was more vulnerable because of more user input. SQL INJECTION attacks and how you sanitized your input</a:t>
            </a:r>
          </a:p>
          <a:p>
            <a:endParaRPr lang="en-US" dirty="0"/>
          </a:p>
          <a:p>
            <a:r>
              <a:rPr lang="en-US" dirty="0"/>
              <a:t>Explain how you know how things are suppose to work and what seems to make sense to me might not for the user. Users can easily break things so I had to think of the ways they might break things so I can </a:t>
            </a:r>
            <a:r>
              <a:rPr lang="en-US" dirty="0" err="1"/>
              <a:t>safeguarge</a:t>
            </a:r>
            <a:r>
              <a:rPr lang="en-US" dirty="0"/>
              <a:t> against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9BD852-F43B-4395-8173-57FADDF6E8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45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785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231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46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3819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33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2717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296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280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6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531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904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833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84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39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03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7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62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35A9C32-E520-4233-80B9-119CAF44389E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C073E2E-9CFC-4C2A-90FD-F8B5BEAA1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226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FF292-5158-4014-8481-C233360191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Photo Database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835085-E960-4C2C-A093-78757C7B1A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By: John McGraw</a:t>
            </a:r>
          </a:p>
        </p:txBody>
      </p:sp>
    </p:spTree>
    <p:extLst>
      <p:ext uri="{BB962C8B-B14F-4D97-AF65-F5344CB8AC3E}">
        <p14:creationId xmlns:p14="http://schemas.microsoft.com/office/powerpoint/2010/main" val="1738756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F7B46-266E-4717-8B12-D2D100CDA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183" y="448732"/>
            <a:ext cx="8534400" cy="1507067"/>
          </a:xfrm>
        </p:spPr>
        <p:txBody>
          <a:bodyPr>
            <a:normAutofit/>
          </a:bodyPr>
          <a:lstStyle/>
          <a:p>
            <a:r>
              <a:rPr lang="en-US" sz="4800" dirty="0"/>
              <a:t>Things I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0FC96-BFCB-4FFD-8F36-FF83BEFBB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183" y="1445079"/>
            <a:ext cx="8534400" cy="361526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Real uses for MySQL</a:t>
            </a:r>
          </a:p>
          <a:p>
            <a:r>
              <a:rPr lang="en-US" sz="2800" dirty="0">
                <a:solidFill>
                  <a:schemeClr val="tx1"/>
                </a:solidFill>
              </a:rPr>
              <a:t>More experience with a new language, Python</a:t>
            </a:r>
          </a:p>
          <a:p>
            <a:r>
              <a:rPr lang="en-US" sz="2800" dirty="0">
                <a:solidFill>
                  <a:schemeClr val="tx1"/>
                </a:solidFill>
              </a:rPr>
              <a:t>Web Development</a:t>
            </a:r>
          </a:p>
          <a:p>
            <a:r>
              <a:rPr lang="en-US" sz="2800" dirty="0">
                <a:solidFill>
                  <a:schemeClr val="tx1"/>
                </a:solidFill>
              </a:rPr>
              <a:t>Importance of reading documentation</a:t>
            </a:r>
          </a:p>
        </p:txBody>
      </p:sp>
    </p:spTree>
    <p:extLst>
      <p:ext uri="{BB962C8B-B14F-4D97-AF65-F5344CB8AC3E}">
        <p14:creationId xmlns:p14="http://schemas.microsoft.com/office/powerpoint/2010/main" val="235388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13810-F61E-4C2F-BCF6-0E6820F34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332" y="199812"/>
            <a:ext cx="8534400" cy="1507067"/>
          </a:xfrm>
        </p:spPr>
        <p:txBody>
          <a:bodyPr>
            <a:normAutofit/>
          </a:bodyPr>
          <a:lstStyle/>
          <a:p>
            <a:r>
              <a:rPr lang="en-US" sz="6000" dirty="0"/>
              <a:t>What is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53E52-AD14-44DD-9249-80FA7F98D4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332" y="1621366"/>
            <a:ext cx="8534400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Web application implementing a photo database</a:t>
            </a:r>
          </a:p>
        </p:txBody>
      </p:sp>
    </p:spTree>
    <p:extLst>
      <p:ext uri="{BB962C8B-B14F-4D97-AF65-F5344CB8AC3E}">
        <p14:creationId xmlns:p14="http://schemas.microsoft.com/office/powerpoint/2010/main" val="1934683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D4869-F5B2-4208-921E-B3DE5D744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038" y="650118"/>
            <a:ext cx="8534400" cy="1507067"/>
          </a:xfrm>
        </p:spPr>
        <p:txBody>
          <a:bodyPr/>
          <a:lstStyle/>
          <a:p>
            <a:r>
              <a:rPr lang="en-US" dirty="0"/>
              <a:t>What does it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12888-011F-4A34-96C1-2EFFAD6AF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038" y="1924957"/>
            <a:ext cx="8534400" cy="3615267"/>
          </a:xfrm>
        </p:spPr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Allows users to upload and share images</a:t>
            </a:r>
          </a:p>
          <a:p>
            <a:r>
              <a:rPr lang="en-US" dirty="0">
                <a:solidFill>
                  <a:schemeClr val="tx1"/>
                </a:solidFill>
              </a:rPr>
              <a:t>Implements a user login/verification system</a:t>
            </a:r>
          </a:p>
          <a:p>
            <a:r>
              <a:rPr lang="en-US" dirty="0">
                <a:solidFill>
                  <a:schemeClr val="tx1"/>
                </a:solidFill>
              </a:rPr>
              <a:t>Functionality such as “liking” and “disliking”</a:t>
            </a:r>
          </a:p>
          <a:p>
            <a:r>
              <a:rPr lang="en-US" dirty="0">
                <a:solidFill>
                  <a:schemeClr val="tx1"/>
                </a:solidFill>
              </a:rPr>
              <a:t>Users are able to edit images once uploaded</a:t>
            </a:r>
          </a:p>
          <a:p>
            <a:r>
              <a:rPr lang="en-US" dirty="0">
                <a:solidFill>
                  <a:schemeClr val="tx1"/>
                </a:solidFill>
              </a:rPr>
              <a:t>Download images in custom sizes and varying qualities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230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7F065-D037-47A1-A993-43BADFC52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932" y="309879"/>
            <a:ext cx="8534400" cy="1507067"/>
          </a:xfrm>
        </p:spPr>
        <p:txBody>
          <a:bodyPr/>
          <a:lstStyle/>
          <a:p>
            <a:r>
              <a:rPr lang="en-US" dirty="0"/>
              <a:t>Technologies 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2AED8-7908-4FC1-AAC7-22A910CC5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932" y="1252394"/>
            <a:ext cx="8534400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The big 3 technologies I use are Python, Flask, and MySQL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Developed on/running on Euclid</a:t>
            </a:r>
          </a:p>
        </p:txBody>
      </p:sp>
    </p:spTree>
    <p:extLst>
      <p:ext uri="{BB962C8B-B14F-4D97-AF65-F5344CB8AC3E}">
        <p14:creationId xmlns:p14="http://schemas.microsoft.com/office/powerpoint/2010/main" val="2223351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480CC-B246-44CF-83FF-3342F5EA4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612" y="433492"/>
            <a:ext cx="8534400" cy="1507067"/>
          </a:xfrm>
        </p:spPr>
        <p:txBody>
          <a:bodyPr>
            <a:normAutofit/>
          </a:bodyPr>
          <a:lstStyle/>
          <a:p>
            <a:r>
              <a:rPr lang="en-US" sz="4800" dirty="0"/>
              <a:t>Why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0CA78-88E8-475A-BE5D-66CFEAB17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492" y="1837265"/>
            <a:ext cx="8534400" cy="3615267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I chose Python because I wanted experience with one of most popular languages. There’s also certain libraries for Python that would help me achieve my goals. </a:t>
            </a:r>
          </a:p>
        </p:txBody>
      </p:sp>
      <p:pic>
        <p:nvPicPr>
          <p:cNvPr id="4" name="Picture 2" descr="Download Python | Python.org">
            <a:extLst>
              <a:ext uri="{FF2B5EF4-FFF2-40B4-BE49-F238E27FC236}">
                <a16:creationId xmlns:a16="http://schemas.microsoft.com/office/drawing/2014/main" id="{50224FAE-C713-4C6A-AFE8-3FB1B3315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1391" y="39599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237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B7E47-F23D-4A39-97F4-EB5BF0853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252" y="396240"/>
            <a:ext cx="8534400" cy="1507067"/>
          </a:xfrm>
        </p:spPr>
        <p:txBody>
          <a:bodyPr>
            <a:normAutofit/>
          </a:bodyPr>
          <a:lstStyle/>
          <a:p>
            <a:r>
              <a:rPr lang="en-US" sz="4800" dirty="0"/>
              <a:t>MYSQL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A0D58-23E7-4469-8B20-994C5B7AC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252" y="2109893"/>
            <a:ext cx="8534400" cy="4351867"/>
          </a:xfrm>
        </p:spPr>
        <p:txBody>
          <a:bodyPr>
            <a:normAutofit fontScale="92500" lnSpcReduction="10000"/>
          </a:bodyPr>
          <a:lstStyle/>
          <a:p>
            <a:r>
              <a:rPr lang="en-US" sz="3500" dirty="0">
                <a:solidFill>
                  <a:schemeClr val="tx1"/>
                </a:solidFill>
              </a:rPr>
              <a:t>MySQL is a database management system</a:t>
            </a:r>
          </a:p>
          <a:p>
            <a:r>
              <a:rPr lang="en-US" sz="3500" dirty="0">
                <a:solidFill>
                  <a:schemeClr val="tx1"/>
                </a:solidFill>
              </a:rPr>
              <a:t>I use multiple tables held in a single database for my project</a:t>
            </a:r>
          </a:p>
          <a:p>
            <a:r>
              <a:rPr lang="en-US" sz="3500" dirty="0">
                <a:solidFill>
                  <a:schemeClr val="tx1"/>
                </a:solidFill>
              </a:rPr>
              <a:t>Image storing, user login and user management, along with features such as “liking” and “disliking” are all reliant upon MySQL tables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57F8EB-5973-4612-B25F-04BC45298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8060" y="375920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42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F18EF-4F56-4DD0-9A3F-5394857BD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72" y="308186"/>
            <a:ext cx="8534400" cy="1507067"/>
          </a:xfrm>
        </p:spPr>
        <p:txBody>
          <a:bodyPr>
            <a:normAutofit/>
          </a:bodyPr>
          <a:lstStyle/>
          <a:p>
            <a:r>
              <a:rPr lang="en-US" sz="4800" dirty="0"/>
              <a:t>Flask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A2413-B5B1-42D1-9F45-A3D74A5781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772" y="1427481"/>
            <a:ext cx="8534400" cy="3615267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Flask is a web microframework, developed in Python, which allows development of web applications </a:t>
            </a:r>
          </a:p>
          <a:p>
            <a:r>
              <a:rPr lang="en-US" sz="3200" dirty="0">
                <a:solidFill>
                  <a:schemeClr val="tx1"/>
                </a:solidFill>
              </a:rPr>
              <a:t>It natively supports URL routing, which I used extensively throughout my project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 descr="Creating a Video Chat Application using Flask and Agora.io | by Christopher  Lambert | Medium">
            <a:extLst>
              <a:ext uri="{FF2B5EF4-FFF2-40B4-BE49-F238E27FC236}">
                <a16:creationId xmlns:a16="http://schemas.microsoft.com/office/drawing/2014/main" id="{C5FB7BA9-FDF3-4184-98B7-B9E4183B83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279" y="137711"/>
            <a:ext cx="4572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504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DEF26-9D95-42C9-B876-57618FA38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0292"/>
            <a:ext cx="8534400" cy="1507067"/>
          </a:xfrm>
        </p:spPr>
        <p:txBody>
          <a:bodyPr>
            <a:normAutofit/>
          </a:bodyPr>
          <a:lstStyle/>
          <a:p>
            <a:r>
              <a:rPr lang="en-US" sz="4800" dirty="0"/>
              <a:t>Example of URL Routing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F999171-E5CC-4CE7-8A9D-0DAE67EA6B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0544" y="1737359"/>
            <a:ext cx="11070912" cy="470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82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C7142-44A0-467D-B88B-1EDDA5C3B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304" y="453952"/>
            <a:ext cx="8534400" cy="1507067"/>
          </a:xfrm>
        </p:spPr>
        <p:txBody>
          <a:bodyPr>
            <a:normAutofit/>
          </a:bodyPr>
          <a:lstStyle/>
          <a:p>
            <a:r>
              <a:rPr lang="en-US" sz="4800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0047D-BC0A-45C8-9EF4-677BF7A71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304" y="1737985"/>
            <a:ext cx="8534400" cy="3615267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Searching out vulnerabilities and correcting them</a:t>
            </a:r>
          </a:p>
          <a:p>
            <a:r>
              <a:rPr lang="en-US" sz="3200" dirty="0">
                <a:solidFill>
                  <a:schemeClr val="tx1"/>
                </a:solidFill>
              </a:rPr>
              <a:t>Error checking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20496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698</TotalTime>
  <Words>557</Words>
  <Application>Microsoft Office PowerPoint</Application>
  <PresentationFormat>Widescreen</PresentationFormat>
  <Paragraphs>67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Slice</vt:lpstr>
      <vt:lpstr>Photo Database</vt:lpstr>
      <vt:lpstr>What is it?</vt:lpstr>
      <vt:lpstr>What does it do</vt:lpstr>
      <vt:lpstr>Technologies Used</vt:lpstr>
      <vt:lpstr>Why Python</vt:lpstr>
      <vt:lpstr>MYSQL</vt:lpstr>
      <vt:lpstr>Flask</vt:lpstr>
      <vt:lpstr>Example of URL Routing </vt:lpstr>
      <vt:lpstr>Challenges</vt:lpstr>
      <vt:lpstr>Things I learned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Database</dc:title>
  <dc:creator>John McGraw</dc:creator>
  <cp:lastModifiedBy>John McGraw</cp:lastModifiedBy>
  <cp:revision>24</cp:revision>
  <dcterms:created xsi:type="dcterms:W3CDTF">2021-12-09T20:34:09Z</dcterms:created>
  <dcterms:modified xsi:type="dcterms:W3CDTF">2021-12-10T08:12:14Z</dcterms:modified>
</cp:coreProperties>
</file>