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79" r:id="rId10"/>
    <p:sldId id="264" r:id="rId11"/>
    <p:sldId id="265" r:id="rId12"/>
    <p:sldId id="277" r:id="rId13"/>
    <p:sldId id="266" r:id="rId14"/>
    <p:sldId id="267" r:id="rId15"/>
    <p:sldId id="268" r:id="rId16"/>
    <p:sldId id="272" r:id="rId17"/>
    <p:sldId id="280" r:id="rId18"/>
    <p:sldId id="271" r:id="rId19"/>
    <p:sldId id="270" r:id="rId20"/>
    <p:sldId id="282" r:id="rId21"/>
    <p:sldId id="273" r:id="rId22"/>
    <p:sldId id="274" r:id="rId23"/>
    <p:sldId id="291" r:id="rId24"/>
    <p:sldId id="275" r:id="rId25"/>
    <p:sldId id="276" r:id="rId26"/>
    <p:sldId id="278" r:id="rId27"/>
    <p:sldId id="283" r:id="rId28"/>
    <p:sldId id="284" r:id="rId29"/>
    <p:sldId id="289" r:id="rId30"/>
    <p:sldId id="285" r:id="rId31"/>
    <p:sldId id="286" r:id="rId32"/>
    <p:sldId id="290" r:id="rId33"/>
    <p:sldId id="288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4B152-6AE0-4BDE-97DB-B659A18647E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F182B-5D10-486D-BB18-DDAF6C715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</a:t>
            </a:r>
          </a:p>
          <a:p>
            <a:pPr>
              <a:buFontTx/>
              <a:buChar char="-"/>
            </a:pPr>
            <a:r>
              <a:rPr lang="en-US" baseline="0" dirty="0" smtClean="0"/>
              <a:t>The columns</a:t>
            </a:r>
          </a:p>
          <a:p>
            <a:pPr>
              <a:buFontTx/>
              <a:buChar char="-"/>
            </a:pPr>
            <a:r>
              <a:rPr lang="en-US" baseline="0" dirty="0" smtClean="0"/>
              <a:t>This test is made to be manual</a:t>
            </a:r>
          </a:p>
          <a:p>
            <a:pPr>
              <a:buFontTx/>
              <a:buChar char="-"/>
            </a:pPr>
            <a:r>
              <a:rPr lang="en-US" baseline="0" dirty="0" smtClean="0"/>
              <a:t>My job is to create a set of functions to help automate</a:t>
            </a:r>
          </a:p>
          <a:p>
            <a:pPr>
              <a:buFontTx/>
              <a:buChar char="-"/>
            </a:pPr>
            <a:r>
              <a:rPr lang="en-US" baseline="0" dirty="0" smtClean="0"/>
              <a:t>Windows Zero Configuration</a:t>
            </a:r>
          </a:p>
          <a:p>
            <a:pPr>
              <a:buFontTx/>
              <a:buChar char="-"/>
            </a:pPr>
            <a:r>
              <a:rPr lang="en-US" baseline="0" dirty="0" smtClean="0"/>
              <a:t>S-States</a:t>
            </a:r>
          </a:p>
          <a:p>
            <a:pPr>
              <a:buFontTx/>
              <a:buChar char="-"/>
            </a:pPr>
            <a:r>
              <a:rPr lang="en-US" baseline="0" dirty="0" smtClean="0"/>
              <a:t>New team at Intel take these manual tests and automate them and perform the tests on appropriate hardware.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F182B-5D10-486D-BB18-DDAF6C71508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</a:t>
            </a:r>
            <a:r>
              <a:rPr lang="en-US" baseline="0" dirty="0" smtClean="0"/>
              <a:t> example to show typical problems</a:t>
            </a:r>
          </a:p>
          <a:p>
            <a:r>
              <a:rPr lang="en-US" baseline="0" dirty="0" smtClean="0"/>
              <a:t>Trouble when I created multiple functions that created profiles. -&gt; </a:t>
            </a:r>
            <a:r>
              <a:rPr lang="en-US" baseline="0" dirty="0" err="1" smtClean="0"/>
              <a:t>DeleteProfiles</a:t>
            </a:r>
            <a:r>
              <a:rPr lang="en-US" baseline="0" dirty="0" smtClean="0"/>
              <a:t>()</a:t>
            </a:r>
          </a:p>
          <a:p>
            <a:r>
              <a:rPr lang="en-US" baseline="0" dirty="0" smtClean="0"/>
              <a:t>Less parameters at first more later</a:t>
            </a:r>
          </a:p>
          <a:p>
            <a:r>
              <a:rPr lang="en-US" baseline="0" dirty="0" smtClean="0"/>
              <a:t>ITE Return value is the return type </a:t>
            </a:r>
          </a:p>
          <a:p>
            <a:r>
              <a:rPr lang="en-US" baseline="0" dirty="0" smtClean="0"/>
              <a:t>Sometimes have to strip wrapper to get a pass, fail, or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F182B-5D10-486D-BB18-DDAF6C71508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A847C-E4B7-44EE-8A7C-DF994CF24B3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3D682-6A83-44D0-8AD9-1593D832E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chool\~NMU\CS%20480%20-%20Senior%20Project\Presentation\Video\Rick%20Astley%20-%20Never%20gonna%20give%20you%20up.avi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OEM Validation 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Nicole Ross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Real World Project for Inte</a:t>
            </a: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2.2.1 Design</a:t>
            </a:r>
          </a:p>
          <a:p>
            <a:r>
              <a:rPr lang="en-US" dirty="0" smtClean="0"/>
              <a:t>Understand what, now How?</a:t>
            </a:r>
          </a:p>
          <a:p>
            <a:r>
              <a:rPr lang="en-US" dirty="0" smtClean="0"/>
              <a:t>Use of appropriate file hierarchy</a:t>
            </a:r>
          </a:p>
          <a:p>
            <a:pPr marL="742950" lvl="2" indent="-342900"/>
            <a:r>
              <a:rPr lang="en-US" dirty="0" smtClean="0"/>
              <a:t>Functions in appropriate files and folders</a:t>
            </a:r>
          </a:p>
          <a:p>
            <a:r>
              <a:rPr lang="en-US" dirty="0" smtClean="0"/>
              <a:t>Make functions </a:t>
            </a:r>
            <a:r>
              <a:rPr lang="en-US" dirty="0" err="1" smtClean="0"/>
              <a:t>abstractable</a:t>
            </a:r>
            <a:endParaRPr lang="en-US" dirty="0" smtClean="0"/>
          </a:p>
          <a:p>
            <a:r>
              <a:rPr lang="en-US" dirty="0" smtClean="0"/>
              <a:t>Made to be used in all OEM Test Cases</a:t>
            </a:r>
          </a:p>
          <a:p>
            <a:r>
              <a:rPr lang="en-US" dirty="0" smtClean="0"/>
              <a:t>Developed a pattern to follow for structure in each function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2.2.1 Design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Drew pictures to understand the relationship between functions, files, and directories in the library.</a:t>
            </a:r>
          </a:p>
          <a:p>
            <a:r>
              <a:rPr lang="en-US" dirty="0" smtClean="0"/>
              <a:t>Build a skeleton first – empty files and functions.</a:t>
            </a:r>
          </a:p>
          <a:p>
            <a:r>
              <a:rPr lang="en-US" dirty="0" smtClean="0"/>
              <a:t>Taking time in this phase helped reduce stress in the coding phase</a:t>
            </a:r>
          </a:p>
          <a:p>
            <a:r>
              <a:rPr lang="en-US" dirty="0" smtClean="0"/>
              <a:t>More ITE stumbles!!!!!!!!!!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how ITE made me feel!</a:t>
            </a:r>
            <a:endParaRPr lang="en-US" dirty="0"/>
          </a:p>
        </p:txBody>
      </p:sp>
      <p:pic>
        <p:nvPicPr>
          <p:cNvPr id="6" name="Content Placeholder 5" descr="going-mad2-223x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9962" y="2434431"/>
            <a:ext cx="2124075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Design Of OEM Library</a:t>
            </a:r>
            <a:endParaRPr lang="en-US" dirty="0"/>
          </a:p>
        </p:txBody>
      </p:sp>
      <p:pic>
        <p:nvPicPr>
          <p:cNvPr id="4" name="Content Placeholder 3" descr="Hierarch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5375" y="2372519"/>
            <a:ext cx="6953250" cy="2981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2.3.1 Coding</a:t>
            </a:r>
          </a:p>
          <a:p>
            <a:r>
              <a:rPr lang="en-US" dirty="0" smtClean="0"/>
              <a:t>VB</a:t>
            </a:r>
          </a:p>
          <a:p>
            <a:r>
              <a:rPr lang="en-US" dirty="0" smtClean="0"/>
              <a:t>Easy language hard to implement an API that you have little to no docs.</a:t>
            </a:r>
          </a:p>
          <a:p>
            <a:r>
              <a:rPr lang="en-US" dirty="0" smtClean="0"/>
              <a:t>Code then test.</a:t>
            </a:r>
          </a:p>
          <a:p>
            <a:pPr lvl="1"/>
            <a:r>
              <a:rPr lang="en-US" dirty="0" smtClean="0"/>
              <a:t>Good and bad input.</a:t>
            </a:r>
          </a:p>
          <a:p>
            <a:pPr lvl="1"/>
            <a:r>
              <a:rPr lang="en-US" dirty="0" smtClean="0"/>
              <a:t>Expect good input to pass &amp; Bad to fail.</a:t>
            </a:r>
          </a:p>
          <a:p>
            <a:r>
              <a:rPr lang="en-US" dirty="0" smtClean="0"/>
              <a:t>Looks easy (not the case).</a:t>
            </a:r>
          </a:p>
          <a:p>
            <a:r>
              <a:rPr lang="en-US" dirty="0" smtClean="0"/>
              <a:t>Problems and </a:t>
            </a:r>
            <a:r>
              <a:rPr lang="en-US" smtClean="0"/>
              <a:t>Solutions created.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Function in </a:t>
            </a:r>
            <a:r>
              <a:rPr lang="en-US" dirty="0" err="1" smtClean="0"/>
              <a:t>WiFi_Profile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dirty="0"/>
              <a:t>Function </a:t>
            </a:r>
            <a:r>
              <a:rPr lang="en-US" sz="7200" dirty="0" err="1"/>
              <a:t>CreateAdhocNetworkWPAAES</a:t>
            </a:r>
            <a:r>
              <a:rPr lang="en-US" sz="7200" dirty="0"/>
              <a:t> (DUT, SSID, </a:t>
            </a:r>
            <a:r>
              <a:rPr lang="en-US" sz="7200" dirty="0" err="1"/>
              <a:t>WPAkey</a:t>
            </a:r>
            <a:r>
              <a:rPr lang="en-US" sz="7200" dirty="0"/>
              <a:t>)	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</a:t>
            </a:r>
            <a:r>
              <a:rPr lang="en-US" sz="7200" dirty="0" err="1"/>
              <a:t>DUT.Profile.DeleteAllProfiles</a:t>
            </a:r>
            <a:r>
              <a:rPr lang="en-US" sz="7200" dirty="0"/>
              <a:t>()	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</a:t>
            </a:r>
            <a:r>
              <a:rPr lang="en-US" sz="7200" dirty="0" smtClean="0"/>
              <a:t>Dim </a:t>
            </a:r>
            <a:r>
              <a:rPr lang="en-US" sz="7200" dirty="0" err="1"/>
              <a:t>dutCreateProfile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Set </a:t>
            </a:r>
            <a:r>
              <a:rPr lang="en-US" sz="7200" dirty="0" err="1"/>
              <a:t>dutCreateProfile</a:t>
            </a:r>
            <a:r>
              <a:rPr lang="en-US" sz="7200" dirty="0"/>
              <a:t> = </a:t>
            </a:r>
            <a:r>
              <a:rPr lang="en-US" sz="7200" dirty="0" err="1"/>
              <a:t>DUT.Profile.CreateProfile.WPA.Personal.AES</a:t>
            </a:r>
            <a:r>
              <a:rPr lang="en-US" sz="7200" dirty="0"/>
              <a:t>(SSID,SSID, </a:t>
            </a:r>
            <a:r>
              <a:rPr lang="en-US" sz="7200" dirty="0" err="1"/>
              <a:t>WPAkey</a:t>
            </a:r>
            <a:r>
              <a:rPr lang="en-US" sz="7200" dirty="0"/>
              <a:t>, 1 ,2)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If Not </a:t>
            </a:r>
            <a:r>
              <a:rPr lang="en-US" sz="7200" dirty="0" err="1"/>
              <a:t>dutCreateProfile.Passed</a:t>
            </a:r>
            <a:r>
              <a:rPr lang="en-US" sz="7200" dirty="0"/>
              <a:t> Then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	</a:t>
            </a:r>
            <a:r>
              <a:rPr lang="en-US" sz="7200" dirty="0" err="1"/>
              <a:t>ITE.TestLog.Results.Error</a:t>
            </a:r>
            <a:r>
              <a:rPr lang="en-US" sz="7200" dirty="0"/>
              <a:t> "Failed to create an Ad-Hoc Network on DUT: " &amp; 					</a:t>
            </a:r>
            <a:r>
              <a:rPr lang="en-US" sz="7200" dirty="0" err="1"/>
              <a:t>dutCreateProfile.Description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	Exit Function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End If	</a:t>
            </a: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/>
              <a:t>	Dim </a:t>
            </a:r>
            <a:r>
              <a:rPr lang="en-US" sz="7200" dirty="0" err="1"/>
              <a:t>dutConnectProfile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Set </a:t>
            </a:r>
            <a:r>
              <a:rPr lang="en-US" sz="7200" dirty="0" err="1"/>
              <a:t>dutConnectProfile</a:t>
            </a:r>
            <a:r>
              <a:rPr lang="en-US" sz="7200" dirty="0"/>
              <a:t> = </a:t>
            </a:r>
            <a:r>
              <a:rPr lang="en-US" sz="7200" dirty="0" err="1"/>
              <a:t>DUT.Profile.ConnectProfile</a:t>
            </a:r>
            <a:r>
              <a:rPr lang="en-US" sz="7200" dirty="0"/>
              <a:t>(SSID)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If Not </a:t>
            </a:r>
            <a:r>
              <a:rPr lang="en-US" sz="7200" dirty="0" err="1"/>
              <a:t>dutConnectProfile.Passed</a:t>
            </a:r>
            <a:r>
              <a:rPr lang="en-US" sz="7200" dirty="0"/>
              <a:t> Then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	</a:t>
            </a:r>
            <a:r>
              <a:rPr lang="en-US" sz="7200" dirty="0" err="1"/>
              <a:t>ITE.TestLog.Results.Error</a:t>
            </a:r>
            <a:r>
              <a:rPr lang="en-US" sz="7200" dirty="0"/>
              <a:t> "Failed to connect DUT to Ad-Hoc Network: " &amp; 					</a:t>
            </a:r>
            <a:r>
              <a:rPr lang="en-US" sz="7200" dirty="0" err="1"/>
              <a:t>dutConnectProfile.Description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	Exit Function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	End If	</a:t>
            </a: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 lvl="1">
              <a:buNone/>
            </a:pPr>
            <a:r>
              <a:rPr lang="en-US" sz="7200" dirty="0" err="1" smtClean="0"/>
              <a:t>ITE.TestLog.Results.Pass</a:t>
            </a:r>
            <a:r>
              <a:rPr lang="en-US" sz="7200" dirty="0" smtClean="0"/>
              <a:t> </a:t>
            </a:r>
            <a:r>
              <a:rPr lang="en-US" sz="7200" dirty="0"/>
              <a:t>"Successfully Created </a:t>
            </a:r>
            <a:r>
              <a:rPr lang="en-US" sz="7200" dirty="0" err="1"/>
              <a:t>Adhoc</a:t>
            </a:r>
            <a:r>
              <a:rPr lang="en-US" sz="7200" dirty="0"/>
              <a:t> Network with WPA/AES."</a:t>
            </a:r>
            <a:endParaRPr lang="en-US" sz="7200" dirty="0" smtClean="0"/>
          </a:p>
          <a:p>
            <a:pPr>
              <a:buNone/>
            </a:pPr>
            <a:r>
              <a:rPr lang="en-US" sz="7200" dirty="0"/>
              <a:t>End Function.  </a:t>
            </a:r>
            <a:endParaRPr lang="en-US" sz="7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Phase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2.4.1 Test</a:t>
            </a:r>
          </a:p>
          <a:p>
            <a:r>
              <a:rPr lang="en-US" dirty="0" smtClean="0"/>
              <a:t>Test functionality after creation</a:t>
            </a:r>
          </a:p>
          <a:p>
            <a:r>
              <a:rPr lang="en-US" dirty="0" smtClean="0"/>
              <a:t>Created an extra phase dedicated to testing before it was shipped.</a:t>
            </a:r>
          </a:p>
          <a:p>
            <a:r>
              <a:rPr lang="en-US" dirty="0" smtClean="0"/>
              <a:t>Used good and bad parameters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Testing Traffic Functions</a:t>
            </a:r>
            <a:endParaRPr lang="en-US" dirty="0"/>
          </a:p>
        </p:txBody>
      </p:sp>
      <p:pic>
        <p:nvPicPr>
          <p:cNvPr id="4" name="Content Placeholder 3" descr="535657040_81a5de25f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2.4.2 Troubles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Iperf</a:t>
            </a:r>
            <a:r>
              <a:rPr lang="en-US" dirty="0" smtClean="0"/>
              <a:t> functions could not fail</a:t>
            </a:r>
          </a:p>
          <a:p>
            <a:pPr lvl="1"/>
            <a:r>
              <a:rPr lang="en-US" dirty="0" smtClean="0"/>
              <a:t>Is “0” a valid IP?</a:t>
            </a:r>
          </a:p>
          <a:p>
            <a:pPr lvl="1"/>
            <a:r>
              <a:rPr lang="en-US" dirty="0" smtClean="0"/>
              <a:t>Passes if it runs, great! (who cares if it “really” works)</a:t>
            </a:r>
          </a:p>
          <a:p>
            <a:pPr lvl="1"/>
            <a:r>
              <a:rPr lang="en-US" dirty="0" smtClean="0"/>
              <a:t>Learned </a:t>
            </a:r>
            <a:r>
              <a:rPr lang="en-US" dirty="0" err="1" smtClean="0"/>
              <a:t>Wireshark</a:t>
            </a:r>
            <a:r>
              <a:rPr lang="en-US" dirty="0" smtClean="0"/>
              <a:t> to trouble shoot traffic.</a:t>
            </a:r>
          </a:p>
          <a:p>
            <a:pPr lvl="1"/>
            <a:r>
              <a:rPr lang="en-US" dirty="0" smtClean="0"/>
              <a:t>Traffic was being send over Ethernet.</a:t>
            </a:r>
          </a:p>
          <a:p>
            <a:pPr lvl="1"/>
            <a:r>
              <a:rPr lang="en-US" dirty="0" smtClean="0"/>
              <a:t>Created multiple functions to use for testing.</a:t>
            </a:r>
          </a:p>
          <a:p>
            <a:pPr lvl="1"/>
            <a:r>
              <a:rPr lang="en-US" dirty="0" smtClean="0"/>
              <a:t>These can be used as an analysis tool.</a:t>
            </a:r>
          </a:p>
          <a:p>
            <a:r>
              <a:rPr lang="en-US" dirty="0" smtClean="0"/>
              <a:t>“It's all a blur. Like a horrible day-mare.”-Robin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Phase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Release - Evaluation</a:t>
            </a:r>
          </a:p>
          <a:p>
            <a:r>
              <a:rPr lang="en-US" dirty="0" smtClean="0"/>
              <a:t>And we find our selves here.</a:t>
            </a:r>
          </a:p>
          <a:p>
            <a:r>
              <a:rPr lang="en-US" dirty="0" smtClean="0"/>
              <a:t>Two customers to please.</a:t>
            </a:r>
          </a:p>
          <a:p>
            <a:r>
              <a:rPr lang="en-US" dirty="0" smtClean="0"/>
              <a:t>OEM Team lead was impressed.</a:t>
            </a:r>
          </a:p>
          <a:p>
            <a:r>
              <a:rPr lang="en-US" dirty="0" err="1" smtClean="0"/>
              <a:t>Munir</a:t>
            </a:r>
            <a:r>
              <a:rPr lang="en-US" dirty="0" smtClean="0"/>
              <a:t> was pleased.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Abstractable</a:t>
            </a:r>
            <a:r>
              <a:rPr lang="en-US" dirty="0" smtClean="0"/>
              <a:t> Library to use in all OEM validation Test Case’s</a:t>
            </a:r>
          </a:p>
          <a:p>
            <a:r>
              <a:rPr lang="en-US" dirty="0" smtClean="0"/>
              <a:t>Attach this library to any OEM Test Case and your automation process is simplified and more organized.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Intel’s Reaction</a:t>
            </a:r>
            <a:endParaRPr lang="en-US" dirty="0"/>
          </a:p>
        </p:txBody>
      </p:sp>
      <p:pic>
        <p:nvPicPr>
          <p:cNvPr id="4" name="Content Placeholder 3" descr="happy old 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812131"/>
            <a:ext cx="3810000" cy="4102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and Evaluation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Intel is currently using it.</a:t>
            </a:r>
          </a:p>
          <a:p>
            <a:r>
              <a:rPr lang="en-US" dirty="0" smtClean="0"/>
              <a:t>Lab will continue to use it and improve </a:t>
            </a:r>
          </a:p>
          <a:p>
            <a:pPr lvl="1"/>
            <a:r>
              <a:rPr lang="en-US" dirty="0" smtClean="0"/>
              <a:t>Hard to improve what is already perfect</a:t>
            </a:r>
          </a:p>
          <a:p>
            <a:pPr lvl="1"/>
            <a:r>
              <a:rPr lang="en-US" dirty="0" smtClean="0"/>
              <a:t>Change variable names to mirror Intel’s OEM groups automation. (doing currently)</a:t>
            </a:r>
          </a:p>
          <a:p>
            <a:pPr lvl="1"/>
            <a:r>
              <a:rPr lang="en-US" dirty="0" smtClean="0"/>
              <a:t>Gear it more towards changing Test Cases</a:t>
            </a:r>
          </a:p>
          <a:p>
            <a:pPr lvl="1"/>
            <a:r>
              <a:rPr lang="en-US" dirty="0" smtClean="0"/>
              <a:t>Add new technologies </a:t>
            </a:r>
          </a:p>
          <a:p>
            <a:pPr lvl="2"/>
            <a:r>
              <a:rPr lang="en-US" dirty="0" smtClean="0"/>
              <a:t>BT 4.0</a:t>
            </a:r>
          </a:p>
          <a:p>
            <a:pPr lvl="2"/>
            <a:r>
              <a:rPr lang="en-US" dirty="0" err="1" smtClean="0"/>
              <a:t>WiFi</a:t>
            </a:r>
            <a:r>
              <a:rPr lang="en-US" dirty="0" smtClean="0"/>
              <a:t> Direct</a:t>
            </a:r>
          </a:p>
          <a:p>
            <a:pPr lvl="2"/>
            <a:r>
              <a:rPr lang="en-US" dirty="0" err="1" smtClean="0"/>
              <a:t>WiDi</a:t>
            </a:r>
            <a:r>
              <a:rPr lang="en-US" dirty="0" smtClean="0"/>
              <a:t> *** New lab on campus.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consider developing an additional library to harbor functions to help new technologies.</a:t>
            </a:r>
          </a:p>
          <a:p>
            <a:r>
              <a:rPr lang="en-US" dirty="0" smtClean="0"/>
              <a:t>Another library for Analysis functions</a:t>
            </a:r>
          </a:p>
          <a:p>
            <a:pPr lvl="1"/>
            <a:r>
              <a:rPr lang="en-US" dirty="0" smtClean="0"/>
              <a:t>A tool to analyze throughput </a:t>
            </a:r>
          </a:p>
          <a:p>
            <a:pPr lvl="1"/>
            <a:r>
              <a:rPr lang="en-US" dirty="0" smtClean="0"/>
              <a:t>Statistical information</a:t>
            </a:r>
          </a:p>
          <a:p>
            <a:pPr lvl="1"/>
            <a:r>
              <a:rPr lang="en-US" dirty="0" smtClean="0"/>
              <a:t>Get the date, report, and do something with findings.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4" name="Content Placeholder 3" descr="free-pph-dem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057400"/>
            <a:ext cx="5095875" cy="3674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3.0 Reason For Choosing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the things I could learn</a:t>
            </a:r>
          </a:p>
          <a:p>
            <a:r>
              <a:rPr lang="en-US" dirty="0" smtClean="0"/>
              <a:t>Fill some gaps that are necessary for my new position.</a:t>
            </a:r>
          </a:p>
          <a:p>
            <a:pPr marL="742950" lvl="2" indent="-342900"/>
            <a:r>
              <a:rPr lang="en-US" dirty="0" smtClean="0"/>
              <a:t>Enterprise Application Engineering as Performance Engineer/Analyst.</a:t>
            </a:r>
          </a:p>
          <a:p>
            <a:r>
              <a:rPr lang="en-US" dirty="0"/>
              <a:t>R</a:t>
            </a:r>
            <a:r>
              <a:rPr lang="en-US" dirty="0" smtClean="0"/>
              <a:t>eal World Project</a:t>
            </a:r>
          </a:p>
          <a:p>
            <a:pPr lvl="1"/>
            <a:r>
              <a:rPr lang="en-US" dirty="0" smtClean="0"/>
              <a:t>Customer expectations</a:t>
            </a:r>
          </a:p>
          <a:p>
            <a:pPr lvl="1"/>
            <a:r>
              <a:rPr lang="en-US" dirty="0" smtClean="0"/>
              <a:t>Deadlines</a:t>
            </a:r>
          </a:p>
          <a:p>
            <a:pPr lvl="1"/>
            <a:r>
              <a:rPr lang="en-US" dirty="0" smtClean="0"/>
              <a:t>Communicate success and failures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Choosing Project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Truly believe in making things better.</a:t>
            </a:r>
          </a:p>
          <a:p>
            <a:r>
              <a:rPr lang="en-US" dirty="0" smtClean="0"/>
              <a:t>Improve products to exceed other manufacturers.</a:t>
            </a:r>
          </a:p>
          <a:p>
            <a:r>
              <a:rPr lang="en-US" dirty="0" smtClean="0"/>
              <a:t>Meet customers expectations.</a:t>
            </a:r>
          </a:p>
          <a:p>
            <a:r>
              <a:rPr lang="en-US" dirty="0" smtClean="0"/>
              <a:t>Went to many meetings at Intel </a:t>
            </a:r>
          </a:p>
          <a:p>
            <a:pPr marL="742950" lvl="2" indent="-342900"/>
            <a:r>
              <a:rPr lang="en-US" dirty="0" smtClean="0"/>
              <a:t>Met </a:t>
            </a:r>
            <a:r>
              <a:rPr lang="en-US" dirty="0" err="1" smtClean="0"/>
              <a:t>Munir</a:t>
            </a:r>
            <a:endParaRPr lang="en-US" dirty="0" smtClean="0"/>
          </a:p>
          <a:p>
            <a:r>
              <a:rPr lang="en-US" dirty="0" smtClean="0"/>
              <a:t>Discussed projects, this being one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 Topics Learned</a:t>
            </a:r>
            <a:endParaRPr lang="en-US" dirty="0"/>
          </a:p>
        </p:txBody>
      </p:sp>
      <p:pic>
        <p:nvPicPr>
          <p:cNvPr id="4" name="Content Placeholder 3" descr="Cartoon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76400"/>
            <a:ext cx="6096000" cy="4762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 Topics Learned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Technologies &amp; Terminology?</a:t>
            </a:r>
          </a:p>
          <a:p>
            <a:pPr lvl="0" fontAlgn="ctr"/>
            <a:r>
              <a:rPr lang="en-US" dirty="0"/>
              <a:t>Cisco OS calls</a:t>
            </a:r>
          </a:p>
          <a:p>
            <a:pPr lvl="0" fontAlgn="ctr"/>
            <a:r>
              <a:rPr lang="en-US" dirty="0"/>
              <a:t>Networking protocols and terminology </a:t>
            </a:r>
          </a:p>
          <a:p>
            <a:pPr lvl="1" fontAlgn="ctr"/>
            <a:r>
              <a:rPr lang="en-US" dirty="0"/>
              <a:t>Add-Hoc</a:t>
            </a:r>
          </a:p>
          <a:p>
            <a:pPr lvl="0" fontAlgn="ctr"/>
            <a:r>
              <a:rPr lang="en-US" dirty="0"/>
              <a:t>Programmable switch</a:t>
            </a:r>
          </a:p>
          <a:p>
            <a:pPr lvl="0" fontAlgn="ctr"/>
            <a:r>
              <a:rPr lang="en-US" dirty="0" err="1"/>
              <a:t>Iperf</a:t>
            </a:r>
            <a:endParaRPr lang="en-US" dirty="0"/>
          </a:p>
          <a:p>
            <a:pPr lvl="0" fontAlgn="ctr"/>
            <a:r>
              <a:rPr lang="en-US" dirty="0"/>
              <a:t>Collaboration with client over want, needs, and timeline</a:t>
            </a:r>
          </a:p>
          <a:p>
            <a:pPr lvl="0" fontAlgn="ctr"/>
            <a:r>
              <a:rPr lang="en-US" dirty="0"/>
              <a:t>Code under someone else's specifications</a:t>
            </a:r>
          </a:p>
          <a:p>
            <a:pPr lvl="0" fontAlgn="ctr"/>
            <a:r>
              <a:rPr lang="en-US" dirty="0"/>
              <a:t>Comment under someone else's specifications</a:t>
            </a:r>
          </a:p>
          <a:p>
            <a:pPr lvl="1" fontAlgn="ctr"/>
            <a:r>
              <a:rPr lang="en-US" dirty="0"/>
              <a:t>To implement </a:t>
            </a:r>
            <a:r>
              <a:rPr lang="en-US" dirty="0" err="1"/>
              <a:t>Robo</a:t>
            </a:r>
            <a:r>
              <a:rPr lang="en-US" dirty="0"/>
              <a:t> Doc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 Topics Learned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lvl="0" fontAlgn="ctr"/>
            <a:r>
              <a:rPr lang="en-US" dirty="0"/>
              <a:t>VB</a:t>
            </a:r>
          </a:p>
          <a:p>
            <a:pPr lvl="1" fontAlgn="ctr"/>
            <a:r>
              <a:rPr lang="en-US" dirty="0" err="1"/>
              <a:t>regExpParseString</a:t>
            </a:r>
            <a:r>
              <a:rPr lang="en-US" dirty="0"/>
              <a:t> - regular expressions are not that easy in VB</a:t>
            </a:r>
          </a:p>
          <a:p>
            <a:pPr lvl="1" fontAlgn="ctr"/>
            <a:r>
              <a:rPr lang="en-US" dirty="0"/>
              <a:t>Wait ()  to allow other functions to catch up before preceding</a:t>
            </a:r>
          </a:p>
          <a:p>
            <a:pPr lvl="0" fontAlgn="ctr"/>
            <a:r>
              <a:rPr lang="en-US" dirty="0"/>
              <a:t>Switched Rack Power Distribution Unit</a:t>
            </a:r>
          </a:p>
          <a:p>
            <a:pPr lvl="0" fontAlgn="ctr"/>
            <a:r>
              <a:rPr lang="en-US" dirty="0" err="1"/>
              <a:t>Wireshark</a:t>
            </a:r>
            <a:r>
              <a:rPr lang="en-US" dirty="0"/>
              <a:t> packet sniffing</a:t>
            </a:r>
          </a:p>
          <a:p>
            <a:pPr lvl="0" fontAlgn="ctr"/>
            <a:r>
              <a:rPr lang="en-US" dirty="0"/>
              <a:t>Code version control using SVN repository</a:t>
            </a:r>
          </a:p>
          <a:p>
            <a:pPr lvl="1" fontAlgn="ctr"/>
            <a:r>
              <a:rPr lang="en-US" dirty="0"/>
              <a:t>Creating a repository on server</a:t>
            </a:r>
          </a:p>
          <a:p>
            <a:pPr lvl="1" fontAlgn="ctr"/>
            <a:r>
              <a:rPr lang="en-US" dirty="0" smtClean="0"/>
              <a:t>Comparing versions </a:t>
            </a:r>
          </a:p>
          <a:p>
            <a:pPr lvl="1" fontAlgn="ctr"/>
            <a:r>
              <a:rPr lang="en-US" dirty="0" smtClean="0"/>
              <a:t>Organizing Repo</a:t>
            </a:r>
          </a:p>
          <a:p>
            <a:pPr lvl="1" font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Got Help</a:t>
            </a:r>
            <a:endParaRPr lang="en-US" dirty="0"/>
          </a:p>
        </p:txBody>
      </p:sp>
      <p:pic>
        <p:nvPicPr>
          <p:cNvPr id="6" name="Content Placeholder 5" descr="batman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2954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OEM Validation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Intel would do a set number of iterations of specific test cases</a:t>
            </a:r>
          </a:p>
          <a:p>
            <a:r>
              <a:rPr lang="en-US" dirty="0" smtClean="0"/>
              <a:t>Then the wireless card would be release to OEM to do their validation.  </a:t>
            </a:r>
          </a:p>
          <a:p>
            <a:r>
              <a:rPr lang="en-US" dirty="0" smtClean="0"/>
              <a:t>Bugs would be found that went undetected on Intel’s side.</a:t>
            </a:r>
          </a:p>
          <a:p>
            <a:r>
              <a:rPr lang="en-US" dirty="0" smtClean="0"/>
              <a:t>OEM’s would report there bugs and we would run more specific test cases on that equipment.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 Topics Learned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ctr"/>
            <a:r>
              <a:rPr lang="en-US" dirty="0"/>
              <a:t>Corporate Coding guidelines</a:t>
            </a:r>
          </a:p>
          <a:p>
            <a:pPr lvl="0" fontAlgn="ctr"/>
            <a:r>
              <a:rPr lang="en-US" dirty="0"/>
              <a:t>Effective use of creating a timeline for a project that will continue after my departure</a:t>
            </a:r>
          </a:p>
          <a:p>
            <a:pPr lvl="0" fontAlgn="ctr"/>
            <a:r>
              <a:rPr lang="en-US" dirty="0"/>
              <a:t>Utilizing abstraction layers</a:t>
            </a:r>
          </a:p>
          <a:p>
            <a:pPr lvl="0" fontAlgn="ctr"/>
            <a:r>
              <a:rPr lang="en-US" dirty="0"/>
              <a:t>Validation Engineering </a:t>
            </a:r>
          </a:p>
          <a:p>
            <a:pPr lvl="1" fontAlgn="ctr"/>
            <a:r>
              <a:rPr lang="en-US" dirty="0"/>
              <a:t>Building test cases from scratch</a:t>
            </a:r>
          </a:p>
          <a:p>
            <a:pPr lvl="0" fontAlgn="ctr"/>
            <a:r>
              <a:rPr lang="en-US" dirty="0"/>
              <a:t>AP programming</a:t>
            </a:r>
          </a:p>
          <a:p>
            <a:pPr lvl="1" fontAlgn="ctr"/>
            <a:r>
              <a:rPr lang="en-US" dirty="0"/>
              <a:t>Learning Cisco's AP system calls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 Topics Learned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ctr"/>
            <a:r>
              <a:rPr lang="en-US" dirty="0"/>
              <a:t>APC Switched Rack Power Distribution Unit (PDU)</a:t>
            </a:r>
          </a:p>
          <a:p>
            <a:pPr lvl="1" fontAlgn="ctr"/>
            <a:r>
              <a:rPr lang="en-US" dirty="0"/>
              <a:t>How to set up from scratch</a:t>
            </a:r>
          </a:p>
          <a:p>
            <a:pPr lvl="1" fontAlgn="ctr"/>
            <a:r>
              <a:rPr lang="en-US" dirty="0"/>
              <a:t>How to set up from a previous installation (much harder)</a:t>
            </a:r>
          </a:p>
          <a:p>
            <a:pPr lvl="1" fontAlgn="ctr"/>
            <a:r>
              <a:rPr lang="en-US" dirty="0"/>
              <a:t>Local configuration as opposed to networked configuration</a:t>
            </a:r>
          </a:p>
          <a:p>
            <a:pPr lvl="1" fontAlgn="ctr"/>
            <a:r>
              <a:rPr lang="en-US" dirty="0"/>
              <a:t>Read a lot of the user guide for command line interface</a:t>
            </a:r>
          </a:p>
          <a:p>
            <a:pPr lvl="1" fontAlgn="ctr"/>
            <a:r>
              <a:rPr lang="en-US" dirty="0"/>
              <a:t>Needed to learn how to send command line commands to the PDU using telnet through Another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happy with project</a:t>
            </a:r>
          </a:p>
          <a:p>
            <a:r>
              <a:rPr lang="en-US" dirty="0" smtClean="0"/>
              <a:t>Topics learned</a:t>
            </a:r>
          </a:p>
          <a:p>
            <a:r>
              <a:rPr lang="en-US" dirty="0" smtClean="0"/>
              <a:t>Progress made</a:t>
            </a:r>
          </a:p>
          <a:p>
            <a:r>
              <a:rPr lang="en-US" dirty="0" smtClean="0"/>
              <a:t>Would have liked more hand-on</a:t>
            </a:r>
          </a:p>
          <a:p>
            <a:r>
              <a:rPr lang="en-US" dirty="0" smtClean="0"/>
              <a:t>Focus on wrappers and abstraction dev.</a:t>
            </a:r>
          </a:p>
          <a:p>
            <a:r>
              <a:rPr lang="en-US" dirty="0" smtClean="0"/>
              <a:t>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Clip For My Viewing Pleasure</a:t>
            </a:r>
            <a:endParaRPr lang="en-US" dirty="0"/>
          </a:p>
        </p:txBody>
      </p:sp>
      <p:pic>
        <p:nvPicPr>
          <p:cNvPr id="4" name="Rick Astley - Never gonna give you up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271588"/>
            <a:ext cx="67056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Feel NOW!</a:t>
            </a:r>
            <a:endParaRPr lang="en-US" dirty="0"/>
          </a:p>
        </p:txBody>
      </p:sp>
      <p:pic>
        <p:nvPicPr>
          <p:cNvPr id="6" name="Content Placeholder 5" descr="happy_guy_jump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219200"/>
            <a:ext cx="2919413" cy="52430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OEM Present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group at Intel Created to OEM validations and bugs.</a:t>
            </a:r>
          </a:p>
          <a:p>
            <a:r>
              <a:rPr lang="en-US" dirty="0" smtClean="0"/>
              <a:t>OEM validation is done before shipping to OEM’s and bug investigation is done.</a:t>
            </a:r>
          </a:p>
          <a:p>
            <a:r>
              <a:rPr lang="en-US" dirty="0" smtClean="0"/>
              <a:t>Many test cases follow a similar pattern</a:t>
            </a:r>
          </a:p>
          <a:p>
            <a:pPr lvl="1"/>
            <a:r>
              <a:rPr lang="en-US" dirty="0" smtClean="0"/>
              <a:t>Same functionality needed</a:t>
            </a:r>
          </a:p>
          <a:p>
            <a:r>
              <a:rPr lang="en-US" dirty="0" smtClean="0"/>
              <a:t>Create a library to use on all test cases</a:t>
            </a:r>
          </a:p>
          <a:p>
            <a:pPr lvl="1"/>
            <a:r>
              <a:rPr lang="en-US" dirty="0" smtClean="0"/>
              <a:t>Save time, that is what programming is for.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Table I: An Example OEM Test Case</a:t>
            </a:r>
            <a:endParaRPr lang="en-US" dirty="0"/>
          </a:p>
        </p:txBody>
      </p:sp>
      <p:pic>
        <p:nvPicPr>
          <p:cNvPr id="4" name="Content Placeholder 3" descr="Test Ca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914400"/>
            <a:ext cx="83058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/>
              <a:t>2.1.1 Analysis</a:t>
            </a:r>
          </a:p>
          <a:p>
            <a:r>
              <a:rPr lang="en-US" dirty="0" smtClean="0"/>
              <a:t>Figure out what library would do</a:t>
            </a:r>
          </a:p>
          <a:p>
            <a:r>
              <a:rPr lang="en-US" dirty="0" smtClean="0"/>
              <a:t>Gather tools and equipment</a:t>
            </a:r>
          </a:p>
          <a:p>
            <a:pPr lvl="1"/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Switches</a:t>
            </a:r>
          </a:p>
          <a:p>
            <a:pPr lvl="1"/>
            <a:r>
              <a:rPr lang="en-US" dirty="0" smtClean="0"/>
              <a:t>Cables</a:t>
            </a:r>
          </a:p>
          <a:p>
            <a:pPr lvl="1"/>
            <a:r>
              <a:rPr lang="en-US" dirty="0" smtClean="0"/>
              <a:t>Test DUT’s (device under test)</a:t>
            </a:r>
          </a:p>
          <a:p>
            <a:pPr lvl="1"/>
            <a:r>
              <a:rPr lang="en-US" dirty="0" smtClean="0"/>
              <a:t>Access Points</a:t>
            </a:r>
          </a:p>
          <a:p>
            <a:pPr lvl="1"/>
            <a:r>
              <a:rPr lang="en-US" dirty="0" smtClean="0"/>
              <a:t>Power Distribution Unit</a:t>
            </a:r>
          </a:p>
          <a:p>
            <a:pPr lvl="1"/>
            <a:r>
              <a:rPr lang="en-US" dirty="0" smtClean="0"/>
              <a:t>Misc. equipment to implement the lab.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2.1.1 Analysis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what ITE was: Integrated Test Environment</a:t>
            </a:r>
          </a:p>
          <a:p>
            <a:r>
              <a:rPr lang="en-US" dirty="0" smtClean="0"/>
              <a:t>Set up ITE on DUT’s</a:t>
            </a:r>
          </a:p>
          <a:p>
            <a:r>
              <a:rPr lang="en-US" dirty="0" smtClean="0"/>
              <a:t>Learn VB</a:t>
            </a:r>
          </a:p>
          <a:p>
            <a:r>
              <a:rPr lang="en-US" dirty="0" smtClean="0"/>
              <a:t>Do test manually first.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2.1.2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Ghost</a:t>
            </a:r>
          </a:p>
          <a:p>
            <a:r>
              <a:rPr lang="en-US" dirty="0" smtClean="0"/>
              <a:t>Setup DUT’s with same Win7 images</a:t>
            </a:r>
          </a:p>
          <a:p>
            <a:pPr marL="742950" lvl="2" indent="-342900"/>
            <a:r>
              <a:rPr lang="en-US" dirty="0" smtClean="0"/>
              <a:t>Create an image and load images</a:t>
            </a:r>
          </a:p>
          <a:p>
            <a:pPr marL="742950" lvl="2" indent="-342900"/>
            <a:r>
              <a:rPr lang="en-US" dirty="0" smtClean="0"/>
              <a:t>Images had ITE on them</a:t>
            </a:r>
          </a:p>
          <a:p>
            <a:pPr marL="742950" lvl="2" indent="-342900"/>
            <a:r>
              <a:rPr lang="en-US" dirty="0" smtClean="0"/>
              <a:t>Updated ITE 3 times with new releases</a:t>
            </a:r>
          </a:p>
          <a:p>
            <a:r>
              <a:rPr lang="en-US" dirty="0" smtClean="0"/>
              <a:t>Set up a physical network</a:t>
            </a:r>
          </a:p>
          <a:p>
            <a:pPr lvl="1"/>
            <a:r>
              <a:rPr lang="en-US" dirty="0" smtClean="0"/>
              <a:t>Adam Jacques (Batman) and John </a:t>
            </a:r>
            <a:r>
              <a:rPr lang="en-US" dirty="0" err="1" smtClean="0"/>
              <a:t>Marra</a:t>
            </a:r>
            <a:endParaRPr lang="en-US" dirty="0" smtClean="0"/>
          </a:p>
          <a:p>
            <a:pPr lvl="1"/>
            <a:r>
              <a:rPr lang="en-US" dirty="0" smtClean="0"/>
              <a:t>Switches, AP’s, PDU’s, Server</a:t>
            </a:r>
          </a:p>
          <a:p>
            <a:r>
              <a:rPr lang="en-US" dirty="0" smtClean="0"/>
              <a:t>SVN Repository</a:t>
            </a:r>
          </a:p>
          <a:p>
            <a:r>
              <a:rPr lang="en-US" dirty="0" smtClean="0"/>
              <a:t>Getting ITE to “Work” !#$~)($^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was how I learned ITE</a:t>
            </a:r>
            <a:endParaRPr lang="en-US" dirty="0"/>
          </a:p>
        </p:txBody>
      </p:sp>
      <p:pic>
        <p:nvPicPr>
          <p:cNvPr id="4" name="Content Placeholder 3" descr="happy_tree_friend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029619"/>
            <a:ext cx="4572000" cy="3667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1106</Words>
  <Application>Microsoft Office PowerPoint</Application>
  <PresentationFormat>On-screen Show (4:3)</PresentationFormat>
  <Paragraphs>208</Paragraphs>
  <Slides>34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OEM Validation Library</vt:lpstr>
      <vt:lpstr>1.1 Introduction</vt:lpstr>
      <vt:lpstr>1.2 OEM Validation History</vt:lpstr>
      <vt:lpstr>1.3 OEM Present Validation</vt:lpstr>
      <vt:lpstr>Table I: An Example OEM Test Case</vt:lpstr>
      <vt:lpstr>2.0 Phase 1</vt:lpstr>
      <vt:lpstr>2.1.1 Analysis Continued</vt:lpstr>
      <vt:lpstr>2.1.2 Setup</vt:lpstr>
      <vt:lpstr>This was how I learned ITE</vt:lpstr>
      <vt:lpstr>2.2 Phase 2</vt:lpstr>
      <vt:lpstr>2.2.1 Design Continued</vt:lpstr>
      <vt:lpstr>This is how ITE made me feel!</vt:lpstr>
      <vt:lpstr>Hierarchical Design Of OEM Library</vt:lpstr>
      <vt:lpstr>2.3 Phase 3</vt:lpstr>
      <vt:lpstr>Example Function in WiFi_Profile</vt:lpstr>
      <vt:lpstr>2.4 Phase 4</vt:lpstr>
      <vt:lpstr>Me Testing Traffic Functions</vt:lpstr>
      <vt:lpstr>2.4.2 Troubles</vt:lpstr>
      <vt:lpstr>2.5 Phase 5</vt:lpstr>
      <vt:lpstr>Intel’s Reaction</vt:lpstr>
      <vt:lpstr>Release and Evaluation Continued</vt:lpstr>
      <vt:lpstr>Considerations For The Future</vt:lpstr>
      <vt:lpstr>Demo</vt:lpstr>
      <vt:lpstr>3.0 Reason For Choosing Project</vt:lpstr>
      <vt:lpstr>Reasons For Choosing Project Cont.</vt:lpstr>
      <vt:lpstr>4.0 Topics Learned</vt:lpstr>
      <vt:lpstr>4.0 Topics Learned Cont.</vt:lpstr>
      <vt:lpstr>4.0 Topics Learned Cont.</vt:lpstr>
      <vt:lpstr>How I Got Help</vt:lpstr>
      <vt:lpstr>4.0 Topics Learned Cont.</vt:lpstr>
      <vt:lpstr>4.0 Topics Learned Cont.</vt:lpstr>
      <vt:lpstr>5.0 Conclusion</vt:lpstr>
      <vt:lpstr>Short Clip For My Viewing Pleasure</vt:lpstr>
      <vt:lpstr>How I Feel NOW!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OEM Validation Library</dc:title>
  <dc:creator>Nikki</dc:creator>
  <cp:lastModifiedBy>Nikki</cp:lastModifiedBy>
  <cp:revision>157</cp:revision>
  <dcterms:created xsi:type="dcterms:W3CDTF">2012-04-30T17:07:11Z</dcterms:created>
  <dcterms:modified xsi:type="dcterms:W3CDTF">2012-05-03T03:53:37Z</dcterms:modified>
</cp:coreProperties>
</file>