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C7C0A-73E5-41B0-AE79-129AEF6441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410176-BC56-4869-837C-F2F16ACBC7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3CB4FB-0E46-43B0-8444-FBAA57E11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4C00-5015-437B-BB3D-376A5BB12F5A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3F9ED0-59D6-4851-9645-CC1D44DB7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F4253-1B50-4306-A656-7FAC09B73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2506-EA8D-4AD8-8FBC-54DE1ABC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773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09768-2A37-459E-84F1-941CFF9A7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F7F753-25AC-42F6-9DE9-EDF6EF6756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E179FA-00DC-42FA-AF5F-21DE2720C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4C00-5015-437B-BB3D-376A5BB12F5A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B3A5D2-1070-487B-BB1E-32E47705E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204FE7-900A-40B0-87BF-DADC5065A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2506-EA8D-4AD8-8FBC-54DE1ABC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637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A4927A9-C6A8-43BF-B43A-55A5DF69FE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3F71A6-7D03-4CE7-A12B-4FA31F74B0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2E027-6B01-4D81-8EEB-A44CC3703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4C00-5015-437B-BB3D-376A5BB12F5A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75FC81-3F48-46D5-BE30-E833BC259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D646AA-04A1-47B0-B50C-A84731B96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2506-EA8D-4AD8-8FBC-54DE1ABC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221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1B0E8-A5AC-44CB-9F8A-761EDAC8B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8A4F3F-FB1D-40D1-AD00-15CAE7F12F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9A8C15-0E71-4BA7-AC01-4B9F9C4B6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4C00-5015-437B-BB3D-376A5BB12F5A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822526-3845-4B6E-8652-F7973A2C1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100CF-68B8-4DF7-AB9C-0C2C01319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2506-EA8D-4AD8-8FBC-54DE1ABC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293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5F20E-0DC3-49A6-8563-0DF34490D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63F4BC-B02C-4FCC-A8E9-7FCF2D3C7A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48EB3-8ED6-4FAA-930D-F4E0C2B5C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4C00-5015-437B-BB3D-376A5BB12F5A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6AF53-7A18-4BF8-AB4C-CAAEB7AB8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86867-81E7-4FAE-A5A3-C2D468A39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2506-EA8D-4AD8-8FBC-54DE1ABC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076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799A7-D329-48C0-BCD8-5F452D74F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EE1FE6-A1A2-48BE-B60C-2EE99394C7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59B164-6800-400B-AEAE-5E39D9B642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4BB129-8199-4F99-925A-F5FA9F5CE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4C00-5015-437B-BB3D-376A5BB12F5A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B0034E-75E4-4C8F-9CAD-C3E95AA89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DF57F6-50B8-4ED8-B98B-7761EC349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2506-EA8D-4AD8-8FBC-54DE1ABC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708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D6B4A-D81D-4A18-AC5B-3655C1C1F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461F2F-C316-4C43-B4CC-7FE7CBC85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7E3964-D7AA-4697-B396-57AD3D655A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B50E7B-137C-45E6-AAFF-19DA9C9E8D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531E65-2F1D-42DC-BF4C-7AA297106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109FEC-6438-4338-AC75-C3AFA9E69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4C00-5015-437B-BB3D-376A5BB12F5A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A9EE2E-6398-4BDE-93CD-FE53C7B47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34E2E6-1A1A-4AE8-8710-D7E858E16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2506-EA8D-4AD8-8FBC-54DE1ABC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66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B461B-C6BC-4311-BA48-1AE36FEFB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D5A81F-24BD-421E-9DA5-698B586DD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4C00-5015-437B-BB3D-376A5BB12F5A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05F1F6-D79E-4C38-91D2-6E08EF15C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450F80-0E7E-4926-BEF8-45C207E76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2506-EA8D-4AD8-8FBC-54DE1ABC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650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852E11-B51F-463E-B686-FF2A79B68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4C00-5015-437B-BB3D-376A5BB12F5A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AA61BD-40D0-4592-B559-AD3E4124C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ED1DEC-8AE1-4649-A7B0-AFA0F22AE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2506-EA8D-4AD8-8FBC-54DE1ABC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138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ADC2D-8306-4BCF-8E87-C4CD9CC0A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276989-9863-4836-B116-D5D1BB146C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E416A9-9967-4C3E-B5B9-99BB968001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0FDA8C-02B8-4153-AFB9-0F44E18C2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4C00-5015-437B-BB3D-376A5BB12F5A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3FC593-5DCA-408F-A852-00D883FA1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55A386-CBF5-478A-84FD-51826232B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2506-EA8D-4AD8-8FBC-54DE1ABC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464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98612F-E141-42F1-8FED-49150A180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E4E3F4-EC71-477B-9724-A56D25890D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B1B360-F1F9-4651-9594-358B4A5479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34DB64-48A3-4CB1-83F7-BA9A4FBF7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64C00-5015-437B-BB3D-376A5BB12F5A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B51B7F-132F-4B83-A8E5-F331E04F8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F26086-C760-4C67-AA2A-C5FCC5FFE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C2506-EA8D-4AD8-8FBC-54DE1ABC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67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FDDA840-1012-4B58-A78E-AF17415FC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70249-E3CA-4C37-A5A8-1BDDF4C35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1F41B9-96D2-4C37-98CF-BEA4E6AA25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A64C00-5015-437B-BB3D-376A5BB12F5A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B1F30B-E5E7-4772-85B7-927EB8007C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95E58-4557-4279-BDC2-9B447A8A94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C2506-EA8D-4AD8-8FBC-54DE1ABCE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49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g"/><Relationship Id="rId10" Type="http://schemas.openxmlformats.org/officeDocument/2006/relationships/image" Target="../media/image11.jp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CEAE0-7AAC-418C-ACFC-6E8F1D3FC1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195"/>
            <a:ext cx="9144000" cy="964726"/>
          </a:xfrm>
        </p:spPr>
        <p:txBody>
          <a:bodyPr/>
          <a:lstStyle/>
          <a:p>
            <a:r>
              <a:rPr lang="en-US" dirty="0"/>
              <a:t>Paper Trading Application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36B61F-18A5-47BE-9870-E78F9B4C81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206871"/>
            <a:ext cx="9144000" cy="1655762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675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097E3-E462-454C-9DC6-BB514EC648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93406"/>
            <a:ext cx="4591639" cy="5811838"/>
          </a:xfrm>
        </p:spPr>
        <p:txBody>
          <a:bodyPr/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Decision of project topic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Inspiration for the project</a:t>
            </a:r>
          </a:p>
          <a:p>
            <a:endParaRPr lang="en-US" dirty="0"/>
          </a:p>
          <a:p>
            <a:r>
              <a:rPr lang="en-US" dirty="0"/>
              <a:t>Web based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7488F1-5D13-4E42-95C3-AED005031C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334" y="1066409"/>
            <a:ext cx="3990975" cy="1143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FE4E670-5E44-4CD9-80D2-ADFA30F8A1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839" y="2609852"/>
            <a:ext cx="6331967" cy="359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595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E3AAF0-6024-4E81-BCF2-5D8E90ECB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7646"/>
            <a:ext cx="10515600" cy="697584"/>
          </a:xfrm>
        </p:spPr>
        <p:txBody>
          <a:bodyPr/>
          <a:lstStyle/>
          <a:p>
            <a:r>
              <a:rPr lang="en-US" dirty="0"/>
              <a:t>Project Description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81F6AC-0A24-4CF0-A286-97B8B5971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3447"/>
            <a:ext cx="10515600" cy="4753516"/>
          </a:xfrm>
        </p:spPr>
        <p:txBody>
          <a:bodyPr/>
          <a:lstStyle/>
          <a:p>
            <a:r>
              <a:rPr lang="en-US" dirty="0"/>
              <a:t>Technical name:    full-stack single page web application</a:t>
            </a:r>
          </a:p>
          <a:p>
            <a:endParaRPr lang="en-US" dirty="0"/>
          </a:p>
          <a:p>
            <a:r>
              <a:rPr lang="en-US" dirty="0"/>
              <a:t>Full-stack</a:t>
            </a:r>
          </a:p>
          <a:p>
            <a:endParaRPr lang="en-US" dirty="0"/>
          </a:p>
          <a:p>
            <a:r>
              <a:rPr lang="en-US" dirty="0"/>
              <a:t>SPA</a:t>
            </a:r>
          </a:p>
          <a:p>
            <a:endParaRPr lang="en-US" dirty="0"/>
          </a:p>
          <a:p>
            <a:r>
              <a:rPr lang="en-US" dirty="0"/>
              <a:t>Web based</a:t>
            </a:r>
          </a:p>
        </p:txBody>
      </p:sp>
    </p:spTree>
    <p:extLst>
      <p:ext uri="{BB962C8B-B14F-4D97-AF65-F5344CB8AC3E}">
        <p14:creationId xmlns:p14="http://schemas.microsoft.com/office/powerpoint/2010/main" val="1907316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35922-29EB-4A97-B4C5-BAAFC30AEE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542" y="214296"/>
            <a:ext cx="10515600" cy="662397"/>
          </a:xfrm>
        </p:spPr>
        <p:txBody>
          <a:bodyPr>
            <a:normAutofit fontScale="90000"/>
          </a:bodyPr>
          <a:lstStyle/>
          <a:p>
            <a:r>
              <a:rPr lang="en-US" dirty="0"/>
              <a:t>Tools and Technologies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C6D115-CDA5-446B-B409-32B1CC06EB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80388"/>
            <a:ext cx="3790361" cy="5948314"/>
          </a:xfrm>
        </p:spPr>
        <p:txBody>
          <a:bodyPr>
            <a:normAutofit/>
          </a:bodyPr>
          <a:lstStyle/>
          <a:p>
            <a:r>
              <a:rPr lang="en-US" dirty="0"/>
              <a:t>JavaScript</a:t>
            </a:r>
          </a:p>
          <a:p>
            <a:r>
              <a:rPr lang="en-US" dirty="0"/>
              <a:t>Python</a:t>
            </a:r>
          </a:p>
          <a:p>
            <a:r>
              <a:rPr lang="en-US" dirty="0"/>
              <a:t>Vue.js</a:t>
            </a:r>
          </a:p>
          <a:p>
            <a:r>
              <a:rPr lang="en-US" dirty="0"/>
              <a:t>Chart.js</a:t>
            </a:r>
          </a:p>
          <a:p>
            <a:r>
              <a:rPr lang="en-US" dirty="0"/>
              <a:t>NEDB</a:t>
            </a:r>
          </a:p>
          <a:p>
            <a:r>
              <a:rPr lang="en-US" dirty="0"/>
              <a:t>AJAX</a:t>
            </a:r>
          </a:p>
          <a:p>
            <a:r>
              <a:rPr lang="en-US" dirty="0"/>
              <a:t>Yahoo Finance API</a:t>
            </a:r>
          </a:p>
          <a:p>
            <a:r>
              <a:rPr lang="en-US" dirty="0"/>
              <a:t>Polygon.IO API</a:t>
            </a:r>
          </a:p>
          <a:p>
            <a:r>
              <a:rPr lang="en-US" dirty="0"/>
              <a:t>Beautiful Soup</a:t>
            </a:r>
          </a:p>
          <a:p>
            <a:r>
              <a:rPr lang="en-US" dirty="0"/>
              <a:t>JSON</a:t>
            </a:r>
          </a:p>
          <a:p>
            <a:r>
              <a:rPr lang="en-US" dirty="0"/>
              <a:t>GitHub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F8414A-FE16-4055-8E30-CD61F51DA7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342" y="453271"/>
            <a:ext cx="1587631" cy="15876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6D530CF-530F-4F42-9416-0FAD78752F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938" y="453271"/>
            <a:ext cx="1587631" cy="15876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99E08CF-9AE3-4CD7-A3AA-E04B02763A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569" y="-86414"/>
            <a:ext cx="2667000" cy="2667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2360545-3509-4627-B9D7-DB7AA80A88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377" y="2220702"/>
            <a:ext cx="2244626" cy="203039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2814545-5805-4F25-AE0A-03C96553D7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003" y="1948600"/>
            <a:ext cx="2005945" cy="2005945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533F0A51-A9DC-4279-BFB0-25E8C917C0B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262581" y="2355069"/>
            <a:ext cx="885728" cy="15229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F2EBCC9-5FB6-4281-B69D-362D9B00F93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085" y="4547649"/>
            <a:ext cx="1857080" cy="18570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7FC2053-E3BD-4646-9FF2-CC6C9103E7A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3498" y="4997383"/>
            <a:ext cx="2195738" cy="91489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BD8D096-2BE4-4F2A-9BD2-FD8B2BF6138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0571" y="4716494"/>
            <a:ext cx="1688235" cy="168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830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8D06A-5740-48D4-8A2C-D41836D60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it work?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E578C-4171-4B50-AA4E-1439DC1927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will show you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282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9C7CA-4B19-455F-BD25-E6265C395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2079"/>
          </a:xfrm>
        </p:spPr>
        <p:txBody>
          <a:bodyPr/>
          <a:lstStyle/>
          <a:p>
            <a:r>
              <a:rPr lang="en-US" dirty="0"/>
              <a:t>Technologies I had to Learn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637DF-BD51-41F0-94F9-07AE4C2E5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564849"/>
            <a:ext cx="3403862" cy="4612114"/>
          </a:xfrm>
        </p:spPr>
        <p:txBody>
          <a:bodyPr/>
          <a:lstStyle/>
          <a:p>
            <a:r>
              <a:rPr lang="en-US" dirty="0"/>
              <a:t>NEDB</a:t>
            </a:r>
          </a:p>
          <a:p>
            <a:endParaRPr lang="en-US" dirty="0"/>
          </a:p>
          <a:p>
            <a:r>
              <a:rPr lang="en-US" dirty="0"/>
              <a:t>Easy Parts   (Loading, JSON)</a:t>
            </a:r>
          </a:p>
          <a:p>
            <a:endParaRPr lang="en-US" dirty="0"/>
          </a:p>
          <a:p>
            <a:r>
              <a:rPr lang="en-US" dirty="0"/>
              <a:t>Difficult Parts (scoping)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237197-548E-4947-93CB-A471E0BFB8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292" y="1442300"/>
            <a:ext cx="6977609" cy="9238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F8B324-3BCA-4800-8E28-17E461B6E6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780" y="3572760"/>
            <a:ext cx="6949121" cy="151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456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20EBE-5105-4D24-A99E-405A602C0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8067"/>
          </a:xfrm>
        </p:spPr>
        <p:txBody>
          <a:bodyPr/>
          <a:lstStyle/>
          <a:p>
            <a:r>
              <a:rPr lang="en-US" dirty="0"/>
              <a:t>What went well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D1B050-1774-4545-91AD-0335542C51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1984"/>
            <a:ext cx="10515600" cy="4564979"/>
          </a:xfrm>
        </p:spPr>
        <p:txBody>
          <a:bodyPr/>
          <a:lstStyle/>
          <a:p>
            <a:r>
              <a:rPr lang="en-US" dirty="0"/>
              <a:t>Create a project with real-world uses with decent functionality</a:t>
            </a:r>
          </a:p>
          <a:p>
            <a:endParaRPr lang="en-US" dirty="0"/>
          </a:p>
          <a:p>
            <a:r>
              <a:rPr lang="en-US" dirty="0"/>
              <a:t>Time Management</a:t>
            </a:r>
          </a:p>
          <a:p>
            <a:endParaRPr lang="en-US" dirty="0"/>
          </a:p>
          <a:p>
            <a:r>
              <a:rPr lang="en-US" dirty="0"/>
              <a:t>No large-scale pivots</a:t>
            </a:r>
          </a:p>
          <a:p>
            <a:endParaRPr lang="en-US" dirty="0"/>
          </a:p>
          <a:p>
            <a:r>
              <a:rPr lang="en-US" dirty="0"/>
              <a:t>Finding solutions to most problems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462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5EF13-5C70-4747-993D-50A8FBCDB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2079"/>
          </a:xfrm>
        </p:spPr>
        <p:txBody>
          <a:bodyPr/>
          <a:lstStyle/>
          <a:p>
            <a:r>
              <a:rPr lang="en-US" dirty="0"/>
              <a:t>What did not go well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59F118-1518-4DCD-8995-CE7376C7B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7958"/>
            <a:ext cx="10515600" cy="4772369"/>
          </a:xfrm>
        </p:spPr>
        <p:txBody>
          <a:bodyPr/>
          <a:lstStyle/>
          <a:p>
            <a:r>
              <a:rPr lang="en-US" dirty="0"/>
              <a:t>Single thread(Live updating positions list)</a:t>
            </a:r>
          </a:p>
          <a:p>
            <a:endParaRPr lang="en-US" dirty="0"/>
          </a:p>
          <a:p>
            <a:r>
              <a:rPr lang="en-US" dirty="0"/>
              <a:t>API issues(Slowness/delays, Costs, Limits)</a:t>
            </a:r>
          </a:p>
        </p:txBody>
      </p:sp>
    </p:spTree>
    <p:extLst>
      <p:ext uri="{BB962C8B-B14F-4D97-AF65-F5344CB8AC3E}">
        <p14:creationId xmlns:p14="http://schemas.microsoft.com/office/powerpoint/2010/main" val="1843568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125</Words>
  <Application>Microsoft Office PowerPoint</Application>
  <PresentationFormat>Widescreen</PresentationFormat>
  <Paragraphs>49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Theme</vt:lpstr>
      <vt:lpstr>Paper Trading Application</vt:lpstr>
      <vt:lpstr>PowerPoint Presentation</vt:lpstr>
      <vt:lpstr>Project Description</vt:lpstr>
      <vt:lpstr>Tools and Technologies</vt:lpstr>
      <vt:lpstr>How does it work?</vt:lpstr>
      <vt:lpstr>Technologies I had to Learn</vt:lpstr>
      <vt:lpstr>What went well</vt:lpstr>
      <vt:lpstr>What did not go well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Paper Trading Application</dc:title>
  <dc:creator>Oliver Rochester</dc:creator>
  <cp:lastModifiedBy>Oliver Rochester</cp:lastModifiedBy>
  <cp:revision>12</cp:revision>
  <dcterms:created xsi:type="dcterms:W3CDTF">2021-12-09T17:42:38Z</dcterms:created>
  <dcterms:modified xsi:type="dcterms:W3CDTF">2021-12-09T19:53:58Z</dcterms:modified>
</cp:coreProperties>
</file>