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4" r:id="rId7"/>
    <p:sldId id="263" r:id="rId8"/>
    <p:sldId id="265" r:id="rId9"/>
    <p:sldId id="25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63644-B5F0-46DB-8983-BC9C255069DB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882BD-DC71-4237-A4F7-163EDE819C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34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82BD-DC71-4237-A4F7-163EDE819C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14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82BD-DC71-4237-A4F7-163EDE819C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6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82BD-DC71-4237-A4F7-163EDE819C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0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B882BD-DC71-4237-A4F7-163EDE819C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9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E0307-B85C-446A-8EF0-0407D435D787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62E7-95FA-4FC4-9EC5-DDBFA8DC7417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987F2-A784-4F72-BB57-0E9EACDE722E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D51E-4B19-444E-85C0-DBD7EB6263F4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7255A-4AD5-4D3E-9A0A-689DA3BA976C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0AD15-87AC-45B2-9EE5-8D165AF83CD7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40CCD-F0D6-4CC2-A4C8-2D7D0D875F02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FE2CC-454D-4466-AC55-B86DA0A87BAE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B647B1BF-4039-460D-A637-65428CBD720E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39ACE-9343-4EBE-B5CA-AEA240A1DC53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0F7B-89C5-4DF7-A309-6263220147D4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95DE-FD64-4606-AE61-EC1136867CC6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0BBD-30FE-4CF1-900A-0C45149F8AF8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A5F7F-3E81-4C65-A4D1-CB62D5B9DB91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ECC86-1672-4627-AEFE-EC5485C73905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B01F-D966-4C62-B900-0BE008A90C98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3A0EA-7DC7-4964-BB97-B173EF3B859A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52CC-F3D9-41D4-BCE4-C208E61A3F31}" type="datetimeFigureOut">
              <a:rPr lang="en-US" dirty="0"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Android Recipe Book App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Rilee</a:t>
            </a:r>
            <a:r>
              <a:rPr lang="en-US" dirty="0" smtClean="0"/>
              <a:t> Waller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In with Firebase – Data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Data is only accessible to authenticated users</a:t>
            </a:r>
          </a:p>
          <a:p>
            <a:pPr lvl="1"/>
            <a:r>
              <a:rPr lang="en-US" dirty="0"/>
              <a:t>Users can only access their own folders</a:t>
            </a:r>
          </a:p>
          <a:p>
            <a:pPr lvl="1"/>
            <a:r>
              <a:rPr lang="en-US" dirty="0"/>
              <a:t>If a user is not properly authenticated, no data is </a:t>
            </a:r>
            <a:r>
              <a:rPr lang="en-US" dirty="0" smtClean="0"/>
              <a:t>visible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27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1 - Logging in with Firebase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93594" y="2336873"/>
            <a:ext cx="4700588" cy="2675719"/>
          </a:xfrm>
          <a:prstGeom prst="rect">
            <a:avLst/>
          </a:prstGeom>
        </p:spPr>
      </p:pic>
      <p:pic>
        <p:nvPicPr>
          <p:cNvPr id="17" name="Content Placeholder 1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0321" y="2344462"/>
            <a:ext cx="4697412" cy="266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30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1 - Logging In with Firebase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a valid user is still available from last session, use old user</a:t>
            </a:r>
          </a:p>
          <a:p>
            <a:r>
              <a:rPr lang="en-US" dirty="0" smtClean="0"/>
              <a:t>Otherwise, trigger Firebase Asynchronous Authentication process.</a:t>
            </a:r>
          </a:p>
          <a:p>
            <a:pPr lvl="1"/>
            <a:r>
              <a:rPr lang="en-US" dirty="0" smtClean="0"/>
              <a:t>If the authentication process succeeds, get user info and continue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Code: Main Activity line </a:t>
            </a:r>
            <a:r>
              <a:rPr lang="en-US" dirty="0" smtClean="0"/>
              <a:t>98 (</a:t>
            </a:r>
            <a:r>
              <a:rPr lang="en-US" dirty="0" err="1" smtClean="0"/>
              <a:t>startActivityForResult</a:t>
            </a:r>
            <a:r>
              <a:rPr lang="en-US" dirty="0" smtClean="0"/>
              <a:t>) and 117 </a:t>
            </a:r>
            <a:r>
              <a:rPr lang="en-US" dirty="0" smtClean="0"/>
              <a:t>- </a:t>
            </a:r>
            <a:r>
              <a:rPr lang="en-US" dirty="0" err="1" smtClean="0"/>
              <a:t>onActivityResult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98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– Data Synced in Real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App receives </a:t>
            </a:r>
            <a:r>
              <a:rPr lang="en-US" dirty="0" smtClean="0"/>
              <a:t>updated data when Firebase sends a </a:t>
            </a:r>
            <a:r>
              <a:rPr lang="en-US" dirty="0" err="1" smtClean="0"/>
              <a:t>DataChanged</a:t>
            </a:r>
            <a:r>
              <a:rPr lang="en-US" dirty="0" smtClean="0"/>
              <a:t>() notification</a:t>
            </a:r>
          </a:p>
          <a:p>
            <a:pPr lvl="1"/>
            <a:r>
              <a:rPr lang="en-US" dirty="0" smtClean="0"/>
              <a:t>Firebase pushes </a:t>
            </a:r>
            <a:r>
              <a:rPr lang="en-US" dirty="0" smtClean="0"/>
              <a:t>a “Data Snapshot” with the updated data</a:t>
            </a:r>
          </a:p>
          <a:p>
            <a:pPr lvl="1"/>
            <a:r>
              <a:rPr lang="en-US" dirty="0" err="1" smtClean="0"/>
              <a:t>DBHandler</a:t>
            </a:r>
            <a:r>
              <a:rPr lang="en-US" dirty="0" smtClean="0"/>
              <a:t> line </a:t>
            </a:r>
            <a:r>
              <a:rPr lang="en-US" dirty="0" smtClean="0"/>
              <a:t>70 </a:t>
            </a:r>
            <a:r>
              <a:rPr lang="en-US" dirty="0" smtClean="0"/>
              <a:t>- </a:t>
            </a:r>
            <a:r>
              <a:rPr lang="en-US" dirty="0" err="1" smtClean="0"/>
              <a:t>setRecipeDBReferenceListener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981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Offline Cache and Sync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Changes made while offline are cached by Firebase</a:t>
            </a:r>
          </a:p>
          <a:p>
            <a:r>
              <a:rPr lang="en-US" dirty="0" smtClean="0"/>
              <a:t>The app listens for changes to the phone’s connection status. When the phone’s connection status changes, the app re-enables the ability to sync to the cloud.</a:t>
            </a:r>
          </a:p>
          <a:p>
            <a:endParaRPr lang="en-US" dirty="0"/>
          </a:p>
          <a:p>
            <a:r>
              <a:rPr lang="en-US" dirty="0" smtClean="0"/>
              <a:t>Main Activity line 77 – new </a:t>
            </a:r>
            <a:r>
              <a:rPr lang="en-US" dirty="0" err="1" smtClean="0"/>
              <a:t>BroadcastReceiver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5527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– Tagging a Recipe as a Meal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4275136" cy="359931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9690" y="2336873"/>
            <a:ext cx="4414492" cy="3599313"/>
          </a:xfrm>
        </p:spPr>
        <p:txBody>
          <a:bodyPr/>
          <a:lstStyle/>
          <a:p>
            <a:r>
              <a:rPr lang="en-US" dirty="0" smtClean="0"/>
              <a:t>Recipes are “Tagged” as a meal</a:t>
            </a:r>
          </a:p>
          <a:p>
            <a:r>
              <a:rPr lang="en-US" dirty="0" smtClean="0"/>
              <a:t>Prevented sync conflicts by only requiring a single instance of each recipe to be stored in the database.</a:t>
            </a: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321" y="2336870"/>
            <a:ext cx="4764561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838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– Grading Scale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78787"/>
              </p:ext>
            </p:extLst>
          </p:nvPr>
        </p:nvGraphicFramePr>
        <p:xfrm>
          <a:off x="680321" y="2186576"/>
          <a:ext cx="4255473" cy="429779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369202">
                  <a:extLst>
                    <a:ext uri="{9D8B030D-6E8A-4147-A177-3AD203B41FA5}">
                      <a16:colId xmlns:a16="http://schemas.microsoft.com/office/drawing/2014/main" val="3343398763"/>
                    </a:ext>
                  </a:extLst>
                </a:gridCol>
                <a:gridCol w="886271">
                  <a:extLst>
                    <a:ext uri="{9D8B030D-6E8A-4147-A177-3AD203B41FA5}">
                      <a16:colId xmlns:a16="http://schemas.microsoft.com/office/drawing/2014/main" val="2732597425"/>
                    </a:ext>
                  </a:extLst>
                </a:gridCol>
              </a:tblGrid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Basic Responsive Android App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46065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App Functions on Phones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508570"/>
                  </a:ext>
                </a:extLst>
              </a:tr>
              <a:tr h="365878">
                <a:tc>
                  <a:txBody>
                    <a:bodyPr/>
                    <a:lstStyle/>
                    <a:p>
                      <a:r>
                        <a:rPr lang="en-US" dirty="0" smtClean="0"/>
                        <a:t>App Functions on Tablets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397167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Settings Page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5/5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163162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Basic Cloud Recipe 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35/35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305208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Load Data on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336713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Changes Saved to the Cloud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894751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Offline Access Works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763864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Add New Items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330009"/>
                  </a:ext>
                </a:extLst>
              </a:tr>
              <a:tr h="359494">
                <a:tc>
                  <a:txBody>
                    <a:bodyPr/>
                    <a:lstStyle/>
                    <a:p>
                      <a:r>
                        <a:rPr lang="en-US" dirty="0" smtClean="0"/>
                        <a:t>Edit Current Items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943834"/>
                  </a:ext>
                </a:extLst>
              </a:tr>
              <a:tr h="629115">
                <a:tc>
                  <a:txBody>
                    <a:bodyPr/>
                    <a:lstStyle/>
                    <a:p>
                      <a:r>
                        <a:rPr lang="en-US" dirty="0" smtClean="0"/>
                        <a:t>Filtered</a:t>
                      </a:r>
                      <a:r>
                        <a:rPr lang="en-US" baseline="0" dirty="0" smtClean="0"/>
                        <a:t> Search of Database Contents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8816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372903"/>
              </p:ext>
            </p:extLst>
          </p:nvPr>
        </p:nvGraphicFramePr>
        <p:xfrm>
          <a:off x="5368414" y="2186576"/>
          <a:ext cx="4635910" cy="429767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3670407">
                  <a:extLst>
                    <a:ext uri="{9D8B030D-6E8A-4147-A177-3AD203B41FA5}">
                      <a16:colId xmlns:a16="http://schemas.microsoft.com/office/drawing/2014/main" val="3343398763"/>
                    </a:ext>
                  </a:extLst>
                </a:gridCol>
                <a:gridCol w="965503">
                  <a:extLst>
                    <a:ext uri="{9D8B030D-6E8A-4147-A177-3AD203B41FA5}">
                      <a16:colId xmlns:a16="http://schemas.microsoft.com/office/drawing/2014/main" val="2732597425"/>
                    </a:ext>
                  </a:extLst>
                </a:gridCol>
              </a:tblGrid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User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20/20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46065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Add New Users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508570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Users</a:t>
                      </a:r>
                      <a:r>
                        <a:rPr lang="en-US" baseline="0" dirty="0" smtClean="0"/>
                        <a:t> Can Log In from Any Device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397167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</a:t>
                      </a:r>
                      <a:r>
                        <a:rPr lang="en-US" baseline="0" dirty="0" smtClean="0"/>
                        <a:t> Meal Plan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163162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 Basic Meal Plan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305208"/>
                  </a:ext>
                </a:extLst>
              </a:tr>
              <a:tr h="653995"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 Customized</a:t>
                      </a:r>
                      <a:r>
                        <a:rPr lang="en-US" baseline="0" dirty="0" smtClean="0"/>
                        <a:t> Meal Plan from User Preferences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336713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 Grocery List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10/10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894751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Show Ingredients Needed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763864"/>
                  </a:ext>
                </a:extLst>
              </a:tr>
              <a:tr h="653995">
                <a:tc>
                  <a:txBody>
                    <a:bodyPr/>
                    <a:lstStyle/>
                    <a:p>
                      <a:r>
                        <a:rPr lang="en-US" dirty="0" smtClean="0"/>
                        <a:t>Show Total Quantities of Ingredients Needed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330009"/>
                  </a:ext>
                </a:extLst>
              </a:tr>
              <a:tr h="373711"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Documentation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5/5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9943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675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Notes: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~</a:t>
            </a:r>
            <a:r>
              <a:rPr lang="en-US" dirty="0" smtClean="0"/>
              <a:t>1,400 lines of code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2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464</TotalTime>
  <Words>339</Words>
  <Application>Microsoft Office PowerPoint</Application>
  <PresentationFormat>Widescreen</PresentationFormat>
  <Paragraphs>83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Berlin</vt:lpstr>
      <vt:lpstr>Android Recipe Book App</vt:lpstr>
      <vt:lpstr>Logging In with Firebase – Data Structure</vt:lpstr>
      <vt:lpstr>1 - Logging in with Firebase</vt:lpstr>
      <vt:lpstr>1 - Logging In with Firebase</vt:lpstr>
      <vt:lpstr>2 – Data Synced in Real Time</vt:lpstr>
      <vt:lpstr>3 – Offline Cache and Sync</vt:lpstr>
      <vt:lpstr>4 – Tagging a Recipe as a Meal</vt:lpstr>
      <vt:lpstr>5 – Grading Scale</vt:lpstr>
      <vt:lpstr>Other Notes: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 Recipe Book App</dc:title>
  <dc:creator>RiLee Waller</dc:creator>
  <cp:lastModifiedBy>RiLee Waller</cp:lastModifiedBy>
  <cp:revision>22</cp:revision>
  <dcterms:created xsi:type="dcterms:W3CDTF">2018-05-02T11:18:21Z</dcterms:created>
  <dcterms:modified xsi:type="dcterms:W3CDTF">2018-05-03T02:59:36Z</dcterms:modified>
</cp:coreProperties>
</file>