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8F4C1-92B1-417C-8BE4-2754694D92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0AC3E-CBA3-4B3E-A5B6-6AC248D0F5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0A4B4-054F-454E-9ECA-19EB5EFAB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E2EE5-0A13-4D57-9391-8FDCB032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A13B0-B8A5-432D-BBDF-E9232820F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9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C0DC7-A7E9-4FDD-905F-BF40792AB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C3D021-1AC9-41BA-9F16-7DED12A5F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CA547-EF26-49D7-B47E-CF6B1839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A5139-2544-4D88-934F-75EFB15F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8283A-5FD1-4A5D-84C1-8DE14143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4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0C22D-9421-4C68-8B0D-2AB4B6EC6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C1AC6-7372-4198-B0A4-167DF416B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3D581-A2D4-475A-BF2F-ABCE7C24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12AE0-FC53-4310-9C45-97F7C11B3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2DE90-3B9D-4815-8936-B0F370D4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7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5FA54-0239-41DA-ADAA-0C793EB7E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336E2-ED36-479F-A845-3BEBFA4FE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08C3-0507-4372-AB9F-E232C6902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1DAD3-9DD6-4E67-B76E-E95041BD3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291CA-8C7B-4F08-9118-AA2925D95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4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2CE89-D24F-4936-B00D-A2D56CEDF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DAD75-7CCC-475B-9F9C-84488A71E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397D7-9C8A-4D6E-B9DA-5179D24D4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1CA4E-DFDC-4D6F-BD06-699FDEDE6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A8041-3470-4EC1-9909-851D68232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96CC2-13B9-41F5-A621-F1766BD61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E365F-2D37-4092-AF19-325ABCEA7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B59F2-A4F8-40FD-929E-A58A6BE16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AD2B0-3B1B-4506-9023-12C39D82B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078DA-6477-4946-ABCE-D89A3551A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063BF0-1E29-49E2-8C6B-EFFE0947A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4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D11F2-9D37-4597-BB38-932B0642C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A0548-CA9C-4961-85E8-2091F636A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E309E-4992-49F2-B34D-E89701E29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288552-7A60-43ED-8D58-F4EAAA02A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CD4F5B-AD91-4D2D-B8C4-A53A8CF88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7020AC-5328-4DF3-B4C3-A48A3484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3D80DB-CC4B-4CA4-9370-A4244ACF6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6495CC-113D-4675-8D44-C9E349E1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60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8CB3C-3B5D-491B-A38D-1605578AD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5BBE3-D742-414E-8D49-7FF0A1A27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FE521-28A7-423F-B4C5-F67CE0D75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FA4573-75C6-4B14-901D-F48D5FA0A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2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CC705E-3CE2-4A43-B3CC-F95DC7CC7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E19F06-862F-44A3-8290-A299A2409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6A1A7-2B2A-414B-9BB2-60251CA7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E9CB1-FE8D-41DF-87A7-21512F5B8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217DB-CF91-4D3B-BE89-B9385126D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57A79-10CD-454D-8F82-1DA3A386E4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00360-56EB-46FF-A9BD-91676A16D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376B7-8D6D-44F6-99F3-27A4082F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114350-97AB-4DCE-A1FC-4BD7FDC92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1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70027-CD36-4FC6-B190-662507772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AE5CDF-D364-4E0B-8F1A-D14EB2FA8E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6CE51-05CD-4E4B-A7EC-F1E947D50D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512A9-1E8C-47B8-87CE-7EC6AD941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E0EC1-1A36-4B41-9038-A7B26FD3F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8FB178-E1A4-43E6-B3FB-2E45E3DB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0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2FBB73-250D-4C31-B2DE-E4F8548FA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D6C34-F3DF-4F25-B385-8B24B6F59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6CF59-E1F0-4FED-86B1-AEA5F04379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33733-AF22-49F8-8583-A9194D0EB77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2257E-AD9F-4043-810F-67CE995A94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4AA56-D8C3-4A3A-B47A-0039A7DF3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67B92-EF9A-4353-A65C-3A0F5F4A8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8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nt with leaves&#10;&#10;Description automatically generated with low confidence">
            <a:extLst>
              <a:ext uri="{FF2B5EF4-FFF2-40B4-BE49-F238E27FC236}">
                <a16:creationId xmlns:a16="http://schemas.microsoft.com/office/drawing/2014/main" id="{F97F7DD0-D1D4-4F82-A3DD-17B450F111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0"/>
          <a:stretch/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2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2E5134-CEA3-4713-8C68-86264A5953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en-US" sz="4000"/>
              <a:t>Forager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4660DF-AEC4-4EE0-BDD9-F44E1340F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en-US" sz="800"/>
              <a:t>Tylor J. Hanshaw</a:t>
            </a:r>
          </a:p>
          <a:p>
            <a:r>
              <a:rPr lang="en-US" sz="800"/>
              <a:t>CS480</a:t>
            </a:r>
          </a:p>
          <a:p>
            <a:r>
              <a:rPr lang="en-US" sz="800"/>
              <a:t>12/9/2021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22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plant&#10;&#10;Description automatically generated with medium confidence">
            <a:extLst>
              <a:ext uri="{FF2B5EF4-FFF2-40B4-BE49-F238E27FC236}">
                <a16:creationId xmlns:a16="http://schemas.microsoft.com/office/drawing/2014/main" id="{9DE62B2D-488C-440D-BCC3-6B44E3D00F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30"/>
          <a:stretch/>
        </p:blipFill>
        <p:spPr>
          <a:xfrm rot="16200000">
            <a:off x="2666999" y="-2667000"/>
            <a:ext cx="6858000" cy="1219200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EAE828-F8C3-4D41-BBD8-29048B781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What is Forager? What does it do?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20CB7-CCC7-418E-BD7B-4FB008925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1700"/>
          </a:p>
          <a:p>
            <a:r>
              <a:rPr lang="en-US" sz="1700"/>
              <a:t>Helps keep track of plants found while foraging by:</a:t>
            </a:r>
          </a:p>
          <a:p>
            <a:pPr lvl="1"/>
            <a:r>
              <a:rPr lang="en-US" sz="1700"/>
              <a:t>Pinning exact location of the plant you found on Google Maps</a:t>
            </a:r>
          </a:p>
          <a:p>
            <a:pPr lvl="1"/>
            <a:r>
              <a:rPr lang="en-US" sz="1700"/>
              <a:t>Giving you a short descripting of the plant</a:t>
            </a:r>
          </a:p>
          <a:p>
            <a:pPr lvl="1"/>
            <a:r>
              <a:rPr lang="en-US" sz="1700"/>
              <a:t>Capturing a photo of the plant </a:t>
            </a:r>
          </a:p>
          <a:p>
            <a:pPr lvl="1"/>
            <a:r>
              <a:rPr lang="en-US" sz="1700"/>
              <a:t>Allowing the user to leave personal notes about the plant and its location</a:t>
            </a:r>
          </a:p>
          <a:p>
            <a:pPr lvl="1"/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val="3371550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nt with leaves&#10;&#10;Description automatically generated with low confidence">
            <a:extLst>
              <a:ext uri="{FF2B5EF4-FFF2-40B4-BE49-F238E27FC236}">
                <a16:creationId xmlns:a16="http://schemas.microsoft.com/office/drawing/2014/main" id="{F759F40B-F2CE-45D9-AB90-CCAF793D10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0"/>
          <a:stretch/>
        </p:blipFill>
        <p:spPr>
          <a:xfrm rot="5400000">
            <a:off x="2666999" y="-2667000"/>
            <a:ext cx="6858000" cy="1219200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E62696-E7AE-4827-A51E-071A98979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Architecture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5E895-17E5-4CE2-A31C-DEC4B15F8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/>
              <a:t>MVVM (Model, View, View-Model)</a:t>
            </a:r>
          </a:p>
          <a:p>
            <a:pPr lvl="1"/>
            <a:r>
              <a:rPr lang="en-US" sz="1800"/>
              <a:t>Separation of concerns</a:t>
            </a:r>
          </a:p>
          <a:p>
            <a:r>
              <a:rPr lang="en-US" sz="1800"/>
              <a:t>Repository Pattern</a:t>
            </a:r>
          </a:p>
          <a:p>
            <a:pPr lvl="1"/>
            <a:r>
              <a:rPr lang="en-US" sz="1800"/>
              <a:t>Encapsulation of database logic</a:t>
            </a:r>
          </a:p>
          <a:p>
            <a:r>
              <a:rPr lang="en-US" sz="1800"/>
              <a:t>View Model</a:t>
            </a:r>
          </a:p>
          <a:p>
            <a:pPr lvl="1"/>
            <a:r>
              <a:rPr lang="en-US" sz="1800"/>
              <a:t>Separating business logic from the View</a:t>
            </a:r>
          </a:p>
        </p:txBody>
      </p:sp>
    </p:spTree>
    <p:extLst>
      <p:ext uri="{BB962C8B-B14F-4D97-AF65-F5344CB8AC3E}">
        <p14:creationId xmlns:p14="http://schemas.microsoft.com/office/powerpoint/2010/main" val="85285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plant&#10;&#10;Description automatically generated with medium confidence">
            <a:extLst>
              <a:ext uri="{FF2B5EF4-FFF2-40B4-BE49-F238E27FC236}">
                <a16:creationId xmlns:a16="http://schemas.microsoft.com/office/drawing/2014/main" id="{3AEEFA7B-313D-4979-9976-F15BCDB5BD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30"/>
          <a:stretch/>
        </p:blipFill>
        <p:spPr>
          <a:xfrm rot="16200000">
            <a:off x="2666999" y="-2667000"/>
            <a:ext cx="6858000" cy="12192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D83B3C-A410-4364-8AD9-E0D65832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Libraries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0D0D0-4615-4F29-964A-CC9CE996D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/>
              <a:t>Firebase</a:t>
            </a:r>
          </a:p>
          <a:p>
            <a:pPr lvl="1"/>
            <a:r>
              <a:rPr lang="en-US" sz="1800"/>
              <a:t>Authentication, Realtime Database, Storage (images), Functions</a:t>
            </a:r>
          </a:p>
          <a:p>
            <a:r>
              <a:rPr lang="en-US" sz="1800"/>
              <a:t>Glide</a:t>
            </a:r>
          </a:p>
          <a:p>
            <a:pPr lvl="1"/>
            <a:r>
              <a:rPr lang="en-US" sz="1800"/>
              <a:t>Image loading optimization</a:t>
            </a:r>
          </a:p>
          <a:p>
            <a:r>
              <a:rPr lang="en-US" sz="1800"/>
              <a:t>Google Maps API</a:t>
            </a:r>
          </a:p>
          <a:p>
            <a:pPr lvl="1"/>
            <a:r>
              <a:rPr lang="en-US" sz="1800"/>
              <a:t>Markers, Location</a:t>
            </a:r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2368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lant with leaves&#10;&#10;Description automatically generated with low confidence">
            <a:extLst>
              <a:ext uri="{FF2B5EF4-FFF2-40B4-BE49-F238E27FC236}">
                <a16:creationId xmlns:a16="http://schemas.microsoft.com/office/drawing/2014/main" id="{F4B39E0E-12FF-4B00-8AF6-F47DCD5DF2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0"/>
          <a:stretch/>
        </p:blipFill>
        <p:spPr>
          <a:xfrm rot="5400000">
            <a:off x="2666999" y="-2667000"/>
            <a:ext cx="6858000" cy="12192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D8F4B7-A990-4866-9391-47DB7009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Difficulties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3C268-3F4F-4CFD-A0AF-AC6E121F7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700"/>
              <a:t>Synchronizing multiple calls to my database</a:t>
            </a:r>
          </a:p>
          <a:p>
            <a:pPr lvl="1"/>
            <a:r>
              <a:rPr lang="en-US" sz="1700"/>
              <a:t>Some are dependent on the previous calls</a:t>
            </a:r>
          </a:p>
          <a:p>
            <a:r>
              <a:rPr lang="en-US" sz="1700"/>
              <a:t>Storing photos and loading them</a:t>
            </a:r>
          </a:p>
          <a:p>
            <a:r>
              <a:rPr lang="en-US" sz="1700"/>
              <a:t>UI</a:t>
            </a:r>
          </a:p>
          <a:p>
            <a:pPr lvl="1"/>
            <a:r>
              <a:rPr lang="en-US" sz="1700"/>
              <a:t>XML vs Jetpack Compose</a:t>
            </a:r>
          </a:p>
          <a:p>
            <a:r>
              <a:rPr lang="en-US" sz="1700"/>
              <a:t>Android &amp; Kotlin</a:t>
            </a:r>
          </a:p>
          <a:p>
            <a:r>
              <a:rPr lang="en-US" sz="1700"/>
              <a:t>Scope of project</a:t>
            </a:r>
          </a:p>
        </p:txBody>
      </p:sp>
    </p:spTree>
    <p:extLst>
      <p:ext uri="{BB962C8B-B14F-4D97-AF65-F5344CB8AC3E}">
        <p14:creationId xmlns:p14="http://schemas.microsoft.com/office/powerpoint/2010/main" val="185738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plant&#10;&#10;Description automatically generated with medium confidence">
            <a:extLst>
              <a:ext uri="{FF2B5EF4-FFF2-40B4-BE49-F238E27FC236}">
                <a16:creationId xmlns:a16="http://schemas.microsoft.com/office/drawing/2014/main" id="{0EF59CA2-0F01-45FA-874C-10FF8C360C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30"/>
          <a:stretch/>
        </p:blipFill>
        <p:spPr>
          <a:xfrm rot="16200000">
            <a:off x="2666999" y="-2667000"/>
            <a:ext cx="6858000" cy="1219200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D8B83F-C992-49D6-AD20-EA0A3E83C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Wants and dreams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63992-5CD6-497E-B902-BFB0C78EA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/>
              <a:t>Using compose over XML</a:t>
            </a:r>
          </a:p>
          <a:p>
            <a:r>
              <a:rPr lang="en-US" sz="1800"/>
              <a:t>Groups feature</a:t>
            </a:r>
          </a:p>
          <a:p>
            <a:pPr lvl="1"/>
            <a:r>
              <a:rPr lang="en-US" sz="1800"/>
              <a:t>Networking features, sharing plants with friends etc.</a:t>
            </a:r>
          </a:p>
          <a:p>
            <a:r>
              <a:rPr lang="en-US" sz="1800"/>
              <a:t>Retrofit</a:t>
            </a:r>
          </a:p>
          <a:p>
            <a:pPr lvl="1"/>
            <a:r>
              <a:rPr lang="en-US" sz="1800"/>
              <a:t>More hands-on experience with remote database calls</a:t>
            </a:r>
          </a:p>
          <a:p>
            <a:pPr lvl="1"/>
            <a:r>
              <a:rPr lang="en-US" sz="1800"/>
              <a:t>Firebase is a </a:t>
            </a:r>
          </a:p>
        </p:txBody>
      </p:sp>
    </p:spTree>
    <p:extLst>
      <p:ext uri="{BB962C8B-B14F-4D97-AF65-F5344CB8AC3E}">
        <p14:creationId xmlns:p14="http://schemas.microsoft.com/office/powerpoint/2010/main" val="221140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171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Forager</vt:lpstr>
      <vt:lpstr>What is Forager? What does it do?</vt:lpstr>
      <vt:lpstr>Architecture</vt:lpstr>
      <vt:lpstr>Libraries</vt:lpstr>
      <vt:lpstr>Difficulties</vt:lpstr>
      <vt:lpstr>Wants and dreams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Forager</dc:title>
  <dc:creator>Tylor Hanshaw</dc:creator>
  <cp:lastModifiedBy>Tylor Hanshaw</cp:lastModifiedBy>
  <cp:revision>8</cp:revision>
  <dcterms:created xsi:type="dcterms:W3CDTF">2021-12-07T23:00:00Z</dcterms:created>
  <dcterms:modified xsi:type="dcterms:W3CDTF">2021-12-09T17:36:33Z</dcterms:modified>
</cp:coreProperties>
</file>